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0" r:id="rId3"/>
    <p:sldId id="261" r:id="rId4"/>
    <p:sldId id="279" r:id="rId5"/>
    <p:sldId id="273" r:id="rId6"/>
    <p:sldId id="275" r:id="rId7"/>
    <p:sldId id="281" r:id="rId8"/>
    <p:sldId id="282" r:id="rId9"/>
    <p:sldId id="263" r:id="rId10"/>
    <p:sldId id="265" r:id="rId11"/>
    <p:sldId id="266" r:id="rId12"/>
    <p:sldId id="267" r:id="rId13"/>
    <p:sldId id="277" r:id="rId14"/>
    <p:sldId id="276" r:id="rId15"/>
    <p:sldId id="280" r:id="rId16"/>
    <p:sldId id="283" r:id="rId17"/>
    <p:sldId id="284" r:id="rId18"/>
  </p:sldIdLst>
  <p:sldSz cx="9144000" cy="6858000" type="screen4x3"/>
  <p:notesSz cx="67818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800000"/>
    <a:srgbClr val="800080"/>
    <a:srgbClr val="99CC00"/>
    <a:srgbClr val="FFFF66"/>
    <a:srgbClr val="CBCBCB"/>
    <a:srgbClr val="FF5050"/>
    <a:srgbClr val="4D4D4D"/>
    <a:srgbClr val="CC66FF"/>
    <a:srgbClr val="66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1" autoAdjust="0"/>
  </p:normalViewPr>
  <p:slideViewPr>
    <p:cSldViewPr>
      <p:cViewPr>
        <p:scale>
          <a:sx n="50" d="100"/>
          <a:sy n="50" d="100"/>
        </p:scale>
        <p:origin x="-1734" y="-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diagrams/_rels/drawing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B307DC-5CEC-458F-BD4B-A2A5C59B5C7A}" type="doc">
      <dgm:prSet loTypeId="urn:microsoft.com/office/officeart/2005/8/layout/matrix1" loCatId="matrix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830276B-6EF0-436A-BBC8-924300D725AD}">
      <dgm:prSet phldrT="[Текст]"/>
      <dgm:spPr/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Внешние факторы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AA6D83-6D17-43C1-B0E6-E0A6018FC4E9}" type="parTrans" cxnId="{A511C93F-CAD7-46A5-A2D4-2F8138247565}">
      <dgm:prSet/>
      <dgm:spPr/>
      <dgm:t>
        <a:bodyPr/>
        <a:lstStyle/>
        <a:p>
          <a:endParaRPr lang="ru-RU"/>
        </a:p>
      </dgm:t>
    </dgm:pt>
    <dgm:pt modelId="{4D1CA60E-37F7-416D-8A21-280EA639E27C}" type="sibTrans" cxnId="{A511C93F-CAD7-46A5-A2D4-2F8138247565}">
      <dgm:prSet/>
      <dgm:spPr/>
      <dgm:t>
        <a:bodyPr/>
        <a:lstStyle/>
        <a:p>
          <a:endParaRPr lang="ru-RU"/>
        </a:p>
      </dgm:t>
    </dgm:pt>
    <dgm:pt modelId="{3185692E-86C1-44B8-8684-7B4AF1B55D4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Законодательно-правовые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4F44FC-1D82-44C9-A652-6B6354FD32AA}" type="parTrans" cxnId="{55F87C80-47C0-43E7-BFD1-BA4525DF1486}">
      <dgm:prSet/>
      <dgm:spPr/>
      <dgm:t>
        <a:bodyPr/>
        <a:lstStyle/>
        <a:p>
          <a:endParaRPr lang="ru-RU"/>
        </a:p>
      </dgm:t>
    </dgm:pt>
    <dgm:pt modelId="{D6EF1554-68F0-4F3E-9E88-DD440D6D5EBB}" type="sibTrans" cxnId="{55F87C80-47C0-43E7-BFD1-BA4525DF1486}">
      <dgm:prSet/>
      <dgm:spPr/>
      <dgm:t>
        <a:bodyPr/>
        <a:lstStyle/>
        <a:p>
          <a:endParaRPr lang="ru-RU"/>
        </a:p>
      </dgm:t>
    </dgm:pt>
    <dgm:pt modelId="{F1E09722-93E2-455E-94E8-D6D231ED550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Информационно-технологические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76B40E-57FA-4D51-A470-F5815AA7E928}" type="parTrans" cxnId="{72062A98-6618-475E-868C-88B4E7567F7B}">
      <dgm:prSet/>
      <dgm:spPr/>
      <dgm:t>
        <a:bodyPr/>
        <a:lstStyle/>
        <a:p>
          <a:endParaRPr lang="ru-RU"/>
        </a:p>
      </dgm:t>
    </dgm:pt>
    <dgm:pt modelId="{A06F0493-8DE9-4E56-BF94-2BB3B08D61BD}" type="sibTrans" cxnId="{72062A98-6618-475E-868C-88B4E7567F7B}">
      <dgm:prSet/>
      <dgm:spPr/>
      <dgm:t>
        <a:bodyPr/>
        <a:lstStyle/>
        <a:p>
          <a:endParaRPr lang="ru-RU"/>
        </a:p>
      </dgm:t>
    </dgm:pt>
    <dgm:pt modelId="{24061234-06D4-4957-8A40-DA1B2C3F107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Экономические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26A410-ABA3-458F-AE55-0D4D723344D2}" type="parTrans" cxnId="{62CC1E36-599E-4667-88C4-CB01ADF65307}">
      <dgm:prSet/>
      <dgm:spPr/>
      <dgm:t>
        <a:bodyPr/>
        <a:lstStyle/>
        <a:p>
          <a:endParaRPr lang="ru-RU"/>
        </a:p>
      </dgm:t>
    </dgm:pt>
    <dgm:pt modelId="{650F0052-1934-4063-8564-F1C74B2A6724}" type="sibTrans" cxnId="{62CC1E36-599E-4667-88C4-CB01ADF65307}">
      <dgm:prSet/>
      <dgm:spPr/>
      <dgm:t>
        <a:bodyPr/>
        <a:lstStyle/>
        <a:p>
          <a:endParaRPr lang="ru-RU"/>
        </a:p>
      </dgm:t>
    </dgm:pt>
    <dgm:pt modelId="{AFF0A750-388A-4593-A5BD-B26FEEB0BC5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Международные интеграционные процессы</a:t>
          </a:r>
          <a:endParaRPr lang="ru-RU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70EBD1-87CC-49E4-8914-DA16F14ABF88}" type="parTrans" cxnId="{900D2066-9C89-463B-932C-343752292D63}">
      <dgm:prSet/>
      <dgm:spPr/>
      <dgm:t>
        <a:bodyPr/>
        <a:lstStyle/>
        <a:p>
          <a:endParaRPr lang="ru-RU"/>
        </a:p>
      </dgm:t>
    </dgm:pt>
    <dgm:pt modelId="{CB246279-3661-4664-ABC0-965C59F6A107}" type="sibTrans" cxnId="{900D2066-9C89-463B-932C-343752292D63}">
      <dgm:prSet/>
      <dgm:spPr/>
      <dgm:t>
        <a:bodyPr/>
        <a:lstStyle/>
        <a:p>
          <a:endParaRPr lang="ru-RU"/>
        </a:p>
      </dgm:t>
    </dgm:pt>
    <dgm:pt modelId="{4C4840D5-3C1E-4D41-9A45-1A440F1BDCFE}" type="pres">
      <dgm:prSet presAssocID="{1CB307DC-5CEC-458F-BD4B-A2A5C59B5C7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C34C89-4AA5-405A-A3A7-6185CE3A6EDC}" type="pres">
      <dgm:prSet presAssocID="{1CB307DC-5CEC-458F-BD4B-A2A5C59B5C7A}" presName="matrix" presStyleCnt="0"/>
      <dgm:spPr/>
      <dgm:t>
        <a:bodyPr/>
        <a:lstStyle/>
        <a:p>
          <a:endParaRPr lang="ru-RU"/>
        </a:p>
      </dgm:t>
    </dgm:pt>
    <dgm:pt modelId="{31865393-AD30-45A6-A974-0BB7BBF28B3C}" type="pres">
      <dgm:prSet presAssocID="{1CB307DC-5CEC-458F-BD4B-A2A5C59B5C7A}" presName="tile1" presStyleLbl="node1" presStyleIdx="0" presStyleCnt="4"/>
      <dgm:spPr/>
      <dgm:t>
        <a:bodyPr/>
        <a:lstStyle/>
        <a:p>
          <a:endParaRPr lang="ru-RU"/>
        </a:p>
      </dgm:t>
    </dgm:pt>
    <dgm:pt modelId="{43F7AF15-388B-4E0E-BBFC-C33B409075AF}" type="pres">
      <dgm:prSet presAssocID="{1CB307DC-5CEC-458F-BD4B-A2A5C59B5C7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8306A-4BF2-4B49-BDB5-DB6FAD481DB9}" type="pres">
      <dgm:prSet presAssocID="{1CB307DC-5CEC-458F-BD4B-A2A5C59B5C7A}" presName="tile2" presStyleLbl="node1" presStyleIdx="1" presStyleCnt="4"/>
      <dgm:spPr/>
      <dgm:t>
        <a:bodyPr/>
        <a:lstStyle/>
        <a:p>
          <a:endParaRPr lang="ru-RU"/>
        </a:p>
      </dgm:t>
    </dgm:pt>
    <dgm:pt modelId="{F63BB596-16E3-4E00-B94E-216608B4F683}" type="pres">
      <dgm:prSet presAssocID="{1CB307DC-5CEC-458F-BD4B-A2A5C59B5C7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36C4C7-247E-4552-A5BB-1AFF02A2338B}" type="pres">
      <dgm:prSet presAssocID="{1CB307DC-5CEC-458F-BD4B-A2A5C59B5C7A}" presName="tile3" presStyleLbl="node1" presStyleIdx="2" presStyleCnt="4"/>
      <dgm:spPr/>
      <dgm:t>
        <a:bodyPr/>
        <a:lstStyle/>
        <a:p>
          <a:endParaRPr lang="ru-RU"/>
        </a:p>
      </dgm:t>
    </dgm:pt>
    <dgm:pt modelId="{9CF347DA-0AD1-4A82-AA78-7E806C8740FD}" type="pres">
      <dgm:prSet presAssocID="{1CB307DC-5CEC-458F-BD4B-A2A5C59B5C7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5C8F6-F304-465A-837D-0779534BA9D1}" type="pres">
      <dgm:prSet presAssocID="{1CB307DC-5CEC-458F-BD4B-A2A5C59B5C7A}" presName="tile4" presStyleLbl="node1" presStyleIdx="3" presStyleCnt="4"/>
      <dgm:spPr/>
      <dgm:t>
        <a:bodyPr/>
        <a:lstStyle/>
        <a:p>
          <a:endParaRPr lang="ru-RU"/>
        </a:p>
      </dgm:t>
    </dgm:pt>
    <dgm:pt modelId="{7A83C1C8-BFA5-44A2-9ED8-D4C8A59B652E}" type="pres">
      <dgm:prSet presAssocID="{1CB307DC-5CEC-458F-BD4B-A2A5C59B5C7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1D4495-5E12-4061-8C3E-B94C7E8D5BE0}" type="pres">
      <dgm:prSet presAssocID="{1CB307DC-5CEC-458F-BD4B-A2A5C59B5C7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DDE1F9A3-E422-4C02-B76A-29538B18F2AE}" type="presOf" srcId="{24061234-06D4-4957-8A40-DA1B2C3F1077}" destId="{9CF347DA-0AD1-4A82-AA78-7E806C8740FD}" srcOrd="1" destOrd="0" presId="urn:microsoft.com/office/officeart/2005/8/layout/matrix1"/>
    <dgm:cxn modelId="{BB9C1374-0DCA-4EC8-890E-E26C8AF7C914}" type="presOf" srcId="{F1E09722-93E2-455E-94E8-D6D231ED550A}" destId="{F63BB596-16E3-4E00-B94E-216608B4F683}" srcOrd="1" destOrd="0" presId="urn:microsoft.com/office/officeart/2005/8/layout/matrix1"/>
    <dgm:cxn modelId="{62CC1E36-599E-4667-88C4-CB01ADF65307}" srcId="{5830276B-6EF0-436A-BBC8-924300D725AD}" destId="{24061234-06D4-4957-8A40-DA1B2C3F1077}" srcOrd="2" destOrd="0" parTransId="{2626A410-ABA3-458F-AE55-0D4D723344D2}" sibTransId="{650F0052-1934-4063-8564-F1C74B2A6724}"/>
    <dgm:cxn modelId="{BBEDC8B4-FDA5-4EBD-8964-D31F5394D0B7}" type="presOf" srcId="{F1E09722-93E2-455E-94E8-D6D231ED550A}" destId="{1A18306A-4BF2-4B49-BDB5-DB6FAD481DB9}" srcOrd="0" destOrd="0" presId="urn:microsoft.com/office/officeart/2005/8/layout/matrix1"/>
    <dgm:cxn modelId="{279D1773-9470-4B85-90B9-1991D4EF6175}" type="presOf" srcId="{24061234-06D4-4957-8A40-DA1B2C3F1077}" destId="{FF36C4C7-247E-4552-A5BB-1AFF02A2338B}" srcOrd="0" destOrd="0" presId="urn:microsoft.com/office/officeart/2005/8/layout/matrix1"/>
    <dgm:cxn modelId="{646A1F91-EDA0-40E0-9F10-3194BEB8550B}" type="presOf" srcId="{5830276B-6EF0-436A-BBC8-924300D725AD}" destId="{ED1D4495-5E12-4061-8C3E-B94C7E8D5BE0}" srcOrd="0" destOrd="0" presId="urn:microsoft.com/office/officeart/2005/8/layout/matrix1"/>
    <dgm:cxn modelId="{72062A98-6618-475E-868C-88B4E7567F7B}" srcId="{5830276B-6EF0-436A-BBC8-924300D725AD}" destId="{F1E09722-93E2-455E-94E8-D6D231ED550A}" srcOrd="1" destOrd="0" parTransId="{B776B40E-57FA-4D51-A470-F5815AA7E928}" sibTransId="{A06F0493-8DE9-4E56-BF94-2BB3B08D61BD}"/>
    <dgm:cxn modelId="{A511C93F-CAD7-46A5-A2D4-2F8138247565}" srcId="{1CB307DC-5CEC-458F-BD4B-A2A5C59B5C7A}" destId="{5830276B-6EF0-436A-BBC8-924300D725AD}" srcOrd="0" destOrd="0" parTransId="{29AA6D83-6D17-43C1-B0E6-E0A6018FC4E9}" sibTransId="{4D1CA60E-37F7-416D-8A21-280EA639E27C}"/>
    <dgm:cxn modelId="{DCD22534-5834-4886-9821-4216CCEE6FED}" type="presOf" srcId="{3185692E-86C1-44B8-8684-7B4AF1B55D41}" destId="{43F7AF15-388B-4E0E-BBFC-C33B409075AF}" srcOrd="1" destOrd="0" presId="urn:microsoft.com/office/officeart/2005/8/layout/matrix1"/>
    <dgm:cxn modelId="{55F87C80-47C0-43E7-BFD1-BA4525DF1486}" srcId="{5830276B-6EF0-436A-BBC8-924300D725AD}" destId="{3185692E-86C1-44B8-8684-7B4AF1B55D41}" srcOrd="0" destOrd="0" parTransId="{234F44FC-1D82-44C9-A652-6B6354FD32AA}" sibTransId="{D6EF1554-68F0-4F3E-9E88-DD440D6D5EBB}"/>
    <dgm:cxn modelId="{900D2066-9C89-463B-932C-343752292D63}" srcId="{5830276B-6EF0-436A-BBC8-924300D725AD}" destId="{AFF0A750-388A-4593-A5BD-B26FEEB0BC50}" srcOrd="3" destOrd="0" parTransId="{C770EBD1-87CC-49E4-8914-DA16F14ABF88}" sibTransId="{CB246279-3661-4664-ABC0-965C59F6A107}"/>
    <dgm:cxn modelId="{D38D35BA-8DF0-4CD8-AEB4-E3B43498CE26}" type="presOf" srcId="{1CB307DC-5CEC-458F-BD4B-A2A5C59B5C7A}" destId="{4C4840D5-3C1E-4D41-9A45-1A440F1BDCFE}" srcOrd="0" destOrd="0" presId="urn:microsoft.com/office/officeart/2005/8/layout/matrix1"/>
    <dgm:cxn modelId="{5CD42D8C-5DCF-46FC-BDF4-ECB395A6343D}" type="presOf" srcId="{3185692E-86C1-44B8-8684-7B4AF1B55D41}" destId="{31865393-AD30-45A6-A974-0BB7BBF28B3C}" srcOrd="0" destOrd="0" presId="urn:microsoft.com/office/officeart/2005/8/layout/matrix1"/>
    <dgm:cxn modelId="{A45F8D14-C7A7-4673-996E-E7CCA2124AA0}" type="presOf" srcId="{AFF0A750-388A-4593-A5BD-B26FEEB0BC50}" destId="{5D85C8F6-F304-465A-837D-0779534BA9D1}" srcOrd="0" destOrd="0" presId="urn:microsoft.com/office/officeart/2005/8/layout/matrix1"/>
    <dgm:cxn modelId="{9A3C0EFA-6336-41D5-B7B0-2173392CBC9B}" type="presOf" srcId="{AFF0A750-388A-4593-A5BD-B26FEEB0BC50}" destId="{7A83C1C8-BFA5-44A2-9ED8-D4C8A59B652E}" srcOrd="1" destOrd="0" presId="urn:microsoft.com/office/officeart/2005/8/layout/matrix1"/>
    <dgm:cxn modelId="{0BF106AD-9A51-4AF5-B381-1DA127A4132B}" type="presParOf" srcId="{4C4840D5-3C1E-4D41-9A45-1A440F1BDCFE}" destId="{59C34C89-4AA5-405A-A3A7-6185CE3A6EDC}" srcOrd="0" destOrd="0" presId="urn:microsoft.com/office/officeart/2005/8/layout/matrix1"/>
    <dgm:cxn modelId="{53C65B4D-10F0-4766-8A47-90418FDC677A}" type="presParOf" srcId="{59C34C89-4AA5-405A-A3A7-6185CE3A6EDC}" destId="{31865393-AD30-45A6-A974-0BB7BBF28B3C}" srcOrd="0" destOrd="0" presId="urn:microsoft.com/office/officeart/2005/8/layout/matrix1"/>
    <dgm:cxn modelId="{7CE22C15-5D65-446F-935F-0111ED5A7812}" type="presParOf" srcId="{59C34C89-4AA5-405A-A3A7-6185CE3A6EDC}" destId="{43F7AF15-388B-4E0E-BBFC-C33B409075AF}" srcOrd="1" destOrd="0" presId="urn:microsoft.com/office/officeart/2005/8/layout/matrix1"/>
    <dgm:cxn modelId="{E2C70751-A805-4651-837C-A4F1F9538E15}" type="presParOf" srcId="{59C34C89-4AA5-405A-A3A7-6185CE3A6EDC}" destId="{1A18306A-4BF2-4B49-BDB5-DB6FAD481DB9}" srcOrd="2" destOrd="0" presId="urn:microsoft.com/office/officeart/2005/8/layout/matrix1"/>
    <dgm:cxn modelId="{1A3BBFBE-D8F7-45D0-BAC0-A476B585F044}" type="presParOf" srcId="{59C34C89-4AA5-405A-A3A7-6185CE3A6EDC}" destId="{F63BB596-16E3-4E00-B94E-216608B4F683}" srcOrd="3" destOrd="0" presId="urn:microsoft.com/office/officeart/2005/8/layout/matrix1"/>
    <dgm:cxn modelId="{47DF72FD-2C0A-4F1C-AD2D-E10D848A0FE3}" type="presParOf" srcId="{59C34C89-4AA5-405A-A3A7-6185CE3A6EDC}" destId="{FF36C4C7-247E-4552-A5BB-1AFF02A2338B}" srcOrd="4" destOrd="0" presId="urn:microsoft.com/office/officeart/2005/8/layout/matrix1"/>
    <dgm:cxn modelId="{A215D429-F9A0-4D4C-8F25-5C14F65B7CB2}" type="presParOf" srcId="{59C34C89-4AA5-405A-A3A7-6185CE3A6EDC}" destId="{9CF347DA-0AD1-4A82-AA78-7E806C8740FD}" srcOrd="5" destOrd="0" presId="urn:microsoft.com/office/officeart/2005/8/layout/matrix1"/>
    <dgm:cxn modelId="{864DB54D-8416-40CE-816E-7D7BF5C84AEA}" type="presParOf" srcId="{59C34C89-4AA5-405A-A3A7-6185CE3A6EDC}" destId="{5D85C8F6-F304-465A-837D-0779534BA9D1}" srcOrd="6" destOrd="0" presId="urn:microsoft.com/office/officeart/2005/8/layout/matrix1"/>
    <dgm:cxn modelId="{784D4F55-3270-40F4-84B3-F337671F8221}" type="presParOf" srcId="{59C34C89-4AA5-405A-A3A7-6185CE3A6EDC}" destId="{7A83C1C8-BFA5-44A2-9ED8-D4C8A59B652E}" srcOrd="7" destOrd="0" presId="urn:microsoft.com/office/officeart/2005/8/layout/matrix1"/>
    <dgm:cxn modelId="{E0D8EF15-2BF2-45CA-A1DB-570C1E193F2C}" type="presParOf" srcId="{4C4840D5-3C1E-4D41-9A45-1A440F1BDCFE}" destId="{ED1D4495-5E12-4061-8C3E-B94C7E8D5BE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70E89DC-6C4F-4C6B-BD3B-611902B7FF9C}" type="doc">
      <dgm:prSet loTypeId="urn:microsoft.com/office/officeart/2005/8/layout/b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10670AD-64C0-46F7-A829-7F5F972DDB9F}">
      <dgm:prSet phldrT="[Текст]"/>
      <dgm:spPr>
        <a:ln>
          <a:solidFill>
            <a:srgbClr val="600000"/>
          </a:solidFill>
        </a:ln>
      </dgm:spPr>
      <dgm:t>
        <a:bodyPr/>
        <a:lstStyle/>
        <a:p>
          <a:r>
            <a:rPr lang="ru-RU" b="1" dirty="0" smtClean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Кадровая политика</a:t>
          </a:r>
          <a:endParaRPr lang="ru-RU" b="1" dirty="0">
            <a:solidFill>
              <a:srgbClr val="6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C44462-6FBE-4242-A8C7-290BC6C7B192}" type="parTrans" cxnId="{F1BB3595-EB73-4A7F-8BF9-5E87CF445DC8}">
      <dgm:prSet/>
      <dgm:spPr/>
      <dgm:t>
        <a:bodyPr/>
        <a:lstStyle/>
        <a:p>
          <a:endParaRPr lang="ru-RU"/>
        </a:p>
      </dgm:t>
    </dgm:pt>
    <dgm:pt modelId="{C8C4AC0C-0758-466D-9B33-4008024B2FA6}" type="sibTrans" cxnId="{F1BB3595-EB73-4A7F-8BF9-5E87CF445DC8}">
      <dgm:prSet/>
      <dgm:spPr/>
      <dgm:t>
        <a:bodyPr/>
        <a:lstStyle/>
        <a:p>
          <a:endParaRPr lang="ru-RU"/>
        </a:p>
      </dgm:t>
    </dgm:pt>
    <dgm:pt modelId="{CD2C45C3-B40A-4237-B292-C4B2B9D49206}">
      <dgm:prSet phldrT="[Текст]" custT="1"/>
      <dgm:spPr>
        <a:ln>
          <a:solidFill>
            <a:srgbClr val="600000"/>
          </a:solidFill>
        </a:ln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Привлечение преподавателей–профессионалов в практической и научной сферах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23D73D-976B-48B5-8503-6D3F55619BB5}" type="parTrans" cxnId="{7A1F0EE6-BCEB-47AF-AEFD-DBB17E3405F8}">
      <dgm:prSet/>
      <dgm:spPr/>
      <dgm:t>
        <a:bodyPr/>
        <a:lstStyle/>
        <a:p>
          <a:endParaRPr lang="ru-RU"/>
        </a:p>
      </dgm:t>
    </dgm:pt>
    <dgm:pt modelId="{A315DA76-21DC-4AC0-B35D-61901F4A519D}" type="sibTrans" cxnId="{7A1F0EE6-BCEB-47AF-AEFD-DBB17E3405F8}">
      <dgm:prSet/>
      <dgm:spPr/>
      <dgm:t>
        <a:bodyPr/>
        <a:lstStyle/>
        <a:p>
          <a:endParaRPr lang="ru-RU"/>
        </a:p>
      </dgm:t>
    </dgm:pt>
    <dgm:pt modelId="{7BFCF14D-F3BE-470B-9150-E5946794E624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Технологии</a:t>
          </a:r>
          <a:endParaRPr lang="ru-RU" b="1" dirty="0">
            <a:solidFill>
              <a:srgbClr val="6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70F2CB-3977-4152-BF13-25AC87966C3D}" type="parTrans" cxnId="{3FC85B4F-7099-466E-A6CC-988BA8C31741}">
      <dgm:prSet/>
      <dgm:spPr/>
      <dgm:t>
        <a:bodyPr/>
        <a:lstStyle/>
        <a:p>
          <a:endParaRPr lang="ru-RU"/>
        </a:p>
      </dgm:t>
    </dgm:pt>
    <dgm:pt modelId="{BCC090A3-0581-472B-8D56-B0F9A2CE4D29}" type="sibTrans" cxnId="{3FC85B4F-7099-466E-A6CC-988BA8C31741}">
      <dgm:prSet/>
      <dgm:spPr/>
      <dgm:t>
        <a:bodyPr/>
        <a:lstStyle/>
        <a:p>
          <a:endParaRPr lang="ru-RU"/>
        </a:p>
      </dgm:t>
    </dgm:pt>
    <dgm:pt modelId="{60B61E43-0B0D-4AB0-AA10-CE54BE49B9D7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Отбор и внедрение лучших технологических решений, программ, методик</a:t>
          </a:r>
          <a:endParaRPr lang="ru-RU" sz="2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78AA20-C583-415C-AF2D-F1A87FCA1EAC}" type="parTrans" cxnId="{C0E99D0B-D776-4C6E-A314-5DFADEF3A7BE}">
      <dgm:prSet/>
      <dgm:spPr/>
      <dgm:t>
        <a:bodyPr/>
        <a:lstStyle/>
        <a:p>
          <a:endParaRPr lang="ru-RU"/>
        </a:p>
      </dgm:t>
    </dgm:pt>
    <dgm:pt modelId="{24519C4F-33D6-4305-86C8-46852CE611F7}" type="sibTrans" cxnId="{C0E99D0B-D776-4C6E-A314-5DFADEF3A7BE}">
      <dgm:prSet/>
      <dgm:spPr/>
      <dgm:t>
        <a:bodyPr/>
        <a:lstStyle/>
        <a:p>
          <a:endParaRPr lang="ru-RU"/>
        </a:p>
      </dgm:t>
    </dgm:pt>
    <dgm:pt modelId="{007013EC-E7D3-4D53-A85A-CE0275C2990F}">
      <dgm:prSet phldrT="[Текст]" custT="1"/>
      <dgm:spPr>
        <a:ln>
          <a:solidFill>
            <a:srgbClr val="600000"/>
          </a:solidFill>
        </a:ln>
      </dgm:spPr>
      <dgm:t>
        <a:bodyPr/>
        <a:lstStyle/>
        <a:p>
          <a:r>
            <a: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Регулярная аттестация преподавателей</a:t>
          </a:r>
          <a:endParaRPr lang="ru-RU" sz="24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C73E17-D358-4D8A-85BF-2955E0807567}" type="parTrans" cxnId="{5B54397E-19A5-4061-9F1D-7CBCA53E7DD3}">
      <dgm:prSet/>
      <dgm:spPr/>
      <dgm:t>
        <a:bodyPr/>
        <a:lstStyle/>
        <a:p>
          <a:endParaRPr lang="ru-RU"/>
        </a:p>
      </dgm:t>
    </dgm:pt>
    <dgm:pt modelId="{710A1853-AA66-4800-A984-759AF71C90E7}" type="sibTrans" cxnId="{5B54397E-19A5-4061-9F1D-7CBCA53E7DD3}">
      <dgm:prSet/>
      <dgm:spPr/>
      <dgm:t>
        <a:bodyPr/>
        <a:lstStyle/>
        <a:p>
          <a:endParaRPr lang="ru-RU"/>
        </a:p>
      </dgm:t>
    </dgm:pt>
    <dgm:pt modelId="{42692B31-C1B5-41E1-BAE2-813D90848B5F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2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Системы интерактивного взаимодействия со студентами, бизнесом и научными организациями  </a:t>
          </a:r>
          <a:endParaRPr lang="ru-RU" sz="23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892B07-CF70-41B8-A040-CB5827FE9E52}" type="parTrans" cxnId="{5136D67D-9F06-4ACB-AD4E-6D70A619CE3F}">
      <dgm:prSet/>
      <dgm:spPr/>
      <dgm:t>
        <a:bodyPr/>
        <a:lstStyle/>
        <a:p>
          <a:endParaRPr lang="ru-RU"/>
        </a:p>
      </dgm:t>
    </dgm:pt>
    <dgm:pt modelId="{4D269EC1-294B-4623-B82D-DF940AA1C1E7}" type="sibTrans" cxnId="{5136D67D-9F06-4ACB-AD4E-6D70A619CE3F}">
      <dgm:prSet/>
      <dgm:spPr/>
      <dgm:t>
        <a:bodyPr/>
        <a:lstStyle/>
        <a:p>
          <a:endParaRPr lang="ru-RU"/>
        </a:p>
      </dgm:t>
    </dgm:pt>
    <dgm:pt modelId="{79387A43-66D9-453C-ABB9-FA72AC8A571E}" type="pres">
      <dgm:prSet presAssocID="{B70E89DC-6C4F-4C6B-BD3B-611902B7FF9C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F7DADA-5314-4B82-A3BA-067C27E9CDE6}" type="pres">
      <dgm:prSet presAssocID="{110670AD-64C0-46F7-A829-7F5F972DDB9F}" presName="compNode" presStyleCnt="0"/>
      <dgm:spPr/>
      <dgm:t>
        <a:bodyPr/>
        <a:lstStyle/>
        <a:p>
          <a:endParaRPr lang="ru-RU"/>
        </a:p>
      </dgm:t>
    </dgm:pt>
    <dgm:pt modelId="{83C9D1DB-56CF-4EEB-8E3B-A86227BA9860}" type="pres">
      <dgm:prSet presAssocID="{110670AD-64C0-46F7-A829-7F5F972DDB9F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5B026-51E0-456B-B2CC-50E114BAD15C}" type="pres">
      <dgm:prSet presAssocID="{110670AD-64C0-46F7-A829-7F5F972DDB9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7308BB-E99D-4139-A328-10B958DDB7DA}" type="pres">
      <dgm:prSet presAssocID="{110670AD-64C0-46F7-A829-7F5F972DDB9F}" presName="parentRect" presStyleLbl="alignNode1" presStyleIdx="0" presStyleCnt="2"/>
      <dgm:spPr/>
      <dgm:t>
        <a:bodyPr/>
        <a:lstStyle/>
        <a:p>
          <a:endParaRPr lang="ru-RU"/>
        </a:p>
      </dgm:t>
    </dgm:pt>
    <dgm:pt modelId="{455D5EB9-ECF2-4859-800B-638EE9F4B087}" type="pres">
      <dgm:prSet presAssocID="{110670AD-64C0-46F7-A829-7F5F972DDB9F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DB4561C-F11B-4433-8A17-3A3FA377F5D6}" type="pres">
      <dgm:prSet presAssocID="{C8C4AC0C-0758-466D-9B33-4008024B2FA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56BE3AE-2AB6-4DC6-BB88-1F8470CD6EA4}" type="pres">
      <dgm:prSet presAssocID="{7BFCF14D-F3BE-470B-9150-E5946794E624}" presName="compNode" presStyleCnt="0"/>
      <dgm:spPr/>
      <dgm:t>
        <a:bodyPr/>
        <a:lstStyle/>
        <a:p>
          <a:endParaRPr lang="ru-RU"/>
        </a:p>
      </dgm:t>
    </dgm:pt>
    <dgm:pt modelId="{7B542C0C-E8D6-4617-831D-7295F2DAD35A}" type="pres">
      <dgm:prSet presAssocID="{7BFCF14D-F3BE-470B-9150-E5946794E624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B0F0A-8774-4AD3-869C-F179B9E929DC}" type="pres">
      <dgm:prSet presAssocID="{7BFCF14D-F3BE-470B-9150-E5946794E62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225437-D164-4EA9-B529-10C6B256293A}" type="pres">
      <dgm:prSet presAssocID="{7BFCF14D-F3BE-470B-9150-E5946794E624}" presName="parentRect" presStyleLbl="alignNode1" presStyleIdx="1" presStyleCnt="2"/>
      <dgm:spPr/>
      <dgm:t>
        <a:bodyPr/>
        <a:lstStyle/>
        <a:p>
          <a:endParaRPr lang="ru-RU"/>
        </a:p>
      </dgm:t>
    </dgm:pt>
    <dgm:pt modelId="{851274A0-9FEF-4DE1-8A57-2B02F9E84D64}" type="pres">
      <dgm:prSet presAssocID="{7BFCF14D-F3BE-470B-9150-E5946794E624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790B6A58-ACB1-42BE-BCA9-07B714857335}" type="presOf" srcId="{B70E89DC-6C4F-4C6B-BD3B-611902B7FF9C}" destId="{79387A43-66D9-453C-ABB9-FA72AC8A571E}" srcOrd="0" destOrd="0" presId="urn:microsoft.com/office/officeart/2005/8/layout/bList2"/>
    <dgm:cxn modelId="{BA0CDC68-57BD-4770-A78A-EAFA8F26F107}" type="presOf" srcId="{007013EC-E7D3-4D53-A85A-CE0275C2990F}" destId="{83C9D1DB-56CF-4EEB-8E3B-A86227BA9860}" srcOrd="0" destOrd="1" presId="urn:microsoft.com/office/officeart/2005/8/layout/bList2"/>
    <dgm:cxn modelId="{7A1F0EE6-BCEB-47AF-AEFD-DBB17E3405F8}" srcId="{110670AD-64C0-46F7-A829-7F5F972DDB9F}" destId="{CD2C45C3-B40A-4237-B292-C4B2B9D49206}" srcOrd="0" destOrd="0" parTransId="{EF23D73D-976B-48B5-8503-6D3F55619BB5}" sibTransId="{A315DA76-21DC-4AC0-B35D-61901F4A519D}"/>
    <dgm:cxn modelId="{04CB7A4A-9089-4289-9CA3-2EF1C0B9A57B}" type="presOf" srcId="{60B61E43-0B0D-4AB0-AA10-CE54BE49B9D7}" destId="{7B542C0C-E8D6-4617-831D-7295F2DAD35A}" srcOrd="0" destOrd="0" presId="urn:microsoft.com/office/officeart/2005/8/layout/bList2"/>
    <dgm:cxn modelId="{65E227AB-06CD-4BD5-9320-D6E142F0D194}" type="presOf" srcId="{7BFCF14D-F3BE-470B-9150-E5946794E624}" destId="{6C225437-D164-4EA9-B529-10C6B256293A}" srcOrd="1" destOrd="0" presId="urn:microsoft.com/office/officeart/2005/8/layout/bList2"/>
    <dgm:cxn modelId="{A24B68EF-B6D0-4296-83F9-EA06B48B6579}" type="presOf" srcId="{42692B31-C1B5-41E1-BAE2-813D90848B5F}" destId="{7B542C0C-E8D6-4617-831D-7295F2DAD35A}" srcOrd="0" destOrd="1" presId="urn:microsoft.com/office/officeart/2005/8/layout/bList2"/>
    <dgm:cxn modelId="{5B54397E-19A5-4061-9F1D-7CBCA53E7DD3}" srcId="{110670AD-64C0-46F7-A829-7F5F972DDB9F}" destId="{007013EC-E7D3-4D53-A85A-CE0275C2990F}" srcOrd="1" destOrd="0" parTransId="{C0C73E17-D358-4D8A-85BF-2955E0807567}" sibTransId="{710A1853-AA66-4800-A984-759AF71C90E7}"/>
    <dgm:cxn modelId="{3FC85B4F-7099-466E-A6CC-988BA8C31741}" srcId="{B70E89DC-6C4F-4C6B-BD3B-611902B7FF9C}" destId="{7BFCF14D-F3BE-470B-9150-E5946794E624}" srcOrd="1" destOrd="0" parTransId="{6570F2CB-3977-4152-BF13-25AC87966C3D}" sibTransId="{BCC090A3-0581-472B-8D56-B0F9A2CE4D29}"/>
    <dgm:cxn modelId="{90038AB2-1196-433F-9841-35EDE794BF64}" type="presOf" srcId="{110670AD-64C0-46F7-A829-7F5F972DDB9F}" destId="{9895B026-51E0-456B-B2CC-50E114BAD15C}" srcOrd="0" destOrd="0" presId="urn:microsoft.com/office/officeart/2005/8/layout/bList2"/>
    <dgm:cxn modelId="{5136D67D-9F06-4ACB-AD4E-6D70A619CE3F}" srcId="{7BFCF14D-F3BE-470B-9150-E5946794E624}" destId="{42692B31-C1B5-41E1-BAE2-813D90848B5F}" srcOrd="1" destOrd="0" parTransId="{EB892B07-CF70-41B8-A040-CB5827FE9E52}" sibTransId="{4D269EC1-294B-4623-B82D-DF940AA1C1E7}"/>
    <dgm:cxn modelId="{3B978695-8F0B-4030-9842-006609193777}" type="presOf" srcId="{7BFCF14D-F3BE-470B-9150-E5946794E624}" destId="{155B0F0A-8774-4AD3-869C-F179B9E929DC}" srcOrd="0" destOrd="0" presId="urn:microsoft.com/office/officeart/2005/8/layout/bList2"/>
    <dgm:cxn modelId="{F1BB3595-EB73-4A7F-8BF9-5E87CF445DC8}" srcId="{B70E89DC-6C4F-4C6B-BD3B-611902B7FF9C}" destId="{110670AD-64C0-46F7-A829-7F5F972DDB9F}" srcOrd="0" destOrd="0" parTransId="{0CC44462-6FBE-4242-A8C7-290BC6C7B192}" sibTransId="{C8C4AC0C-0758-466D-9B33-4008024B2FA6}"/>
    <dgm:cxn modelId="{C0E99D0B-D776-4C6E-A314-5DFADEF3A7BE}" srcId="{7BFCF14D-F3BE-470B-9150-E5946794E624}" destId="{60B61E43-0B0D-4AB0-AA10-CE54BE49B9D7}" srcOrd="0" destOrd="0" parTransId="{D478AA20-C583-415C-AF2D-F1A87FCA1EAC}" sibTransId="{24519C4F-33D6-4305-86C8-46852CE611F7}"/>
    <dgm:cxn modelId="{EEAC8765-FC5D-43E4-8DAC-A936CDF2B4E6}" type="presOf" srcId="{110670AD-64C0-46F7-A829-7F5F972DDB9F}" destId="{687308BB-E99D-4139-A328-10B958DDB7DA}" srcOrd="1" destOrd="0" presId="urn:microsoft.com/office/officeart/2005/8/layout/bList2"/>
    <dgm:cxn modelId="{F06D1109-8134-4CF1-9A51-09C9047AE831}" type="presOf" srcId="{CD2C45C3-B40A-4237-B292-C4B2B9D49206}" destId="{83C9D1DB-56CF-4EEB-8E3B-A86227BA9860}" srcOrd="0" destOrd="0" presId="urn:microsoft.com/office/officeart/2005/8/layout/bList2"/>
    <dgm:cxn modelId="{5F7101F5-DE9D-44F9-BE84-585CB81F2A58}" type="presOf" srcId="{C8C4AC0C-0758-466D-9B33-4008024B2FA6}" destId="{7DB4561C-F11B-4433-8A17-3A3FA377F5D6}" srcOrd="0" destOrd="0" presId="urn:microsoft.com/office/officeart/2005/8/layout/bList2"/>
    <dgm:cxn modelId="{A575AE04-F38A-4F13-B03E-EB059016254F}" type="presParOf" srcId="{79387A43-66D9-453C-ABB9-FA72AC8A571E}" destId="{62F7DADA-5314-4B82-A3BA-067C27E9CDE6}" srcOrd="0" destOrd="0" presId="urn:microsoft.com/office/officeart/2005/8/layout/bList2"/>
    <dgm:cxn modelId="{9CDAF173-1925-477D-897C-895114BB58F0}" type="presParOf" srcId="{62F7DADA-5314-4B82-A3BA-067C27E9CDE6}" destId="{83C9D1DB-56CF-4EEB-8E3B-A86227BA9860}" srcOrd="0" destOrd="0" presId="urn:microsoft.com/office/officeart/2005/8/layout/bList2"/>
    <dgm:cxn modelId="{998F24C0-5ED8-40C5-899F-D02F0930F170}" type="presParOf" srcId="{62F7DADA-5314-4B82-A3BA-067C27E9CDE6}" destId="{9895B026-51E0-456B-B2CC-50E114BAD15C}" srcOrd="1" destOrd="0" presId="urn:microsoft.com/office/officeart/2005/8/layout/bList2"/>
    <dgm:cxn modelId="{0CEF101D-AC73-49CD-8D41-65035460C65B}" type="presParOf" srcId="{62F7DADA-5314-4B82-A3BA-067C27E9CDE6}" destId="{687308BB-E99D-4139-A328-10B958DDB7DA}" srcOrd="2" destOrd="0" presId="urn:microsoft.com/office/officeart/2005/8/layout/bList2"/>
    <dgm:cxn modelId="{0ADD7F05-E4D4-4E51-9BA5-1795A5280D54}" type="presParOf" srcId="{62F7DADA-5314-4B82-A3BA-067C27E9CDE6}" destId="{455D5EB9-ECF2-4859-800B-638EE9F4B087}" srcOrd="3" destOrd="0" presId="urn:microsoft.com/office/officeart/2005/8/layout/bList2"/>
    <dgm:cxn modelId="{5373C3C1-9E38-4041-BDAB-70090EED1EEA}" type="presParOf" srcId="{79387A43-66D9-453C-ABB9-FA72AC8A571E}" destId="{7DB4561C-F11B-4433-8A17-3A3FA377F5D6}" srcOrd="1" destOrd="0" presId="urn:microsoft.com/office/officeart/2005/8/layout/bList2"/>
    <dgm:cxn modelId="{BB7E36E6-A9D9-43DB-9FEE-EE61936C02C9}" type="presParOf" srcId="{79387A43-66D9-453C-ABB9-FA72AC8A571E}" destId="{956BE3AE-2AB6-4DC6-BB88-1F8470CD6EA4}" srcOrd="2" destOrd="0" presId="urn:microsoft.com/office/officeart/2005/8/layout/bList2"/>
    <dgm:cxn modelId="{3A35DDFF-206B-4FA2-B8D7-D702CE2D32B8}" type="presParOf" srcId="{956BE3AE-2AB6-4DC6-BB88-1F8470CD6EA4}" destId="{7B542C0C-E8D6-4617-831D-7295F2DAD35A}" srcOrd="0" destOrd="0" presId="urn:microsoft.com/office/officeart/2005/8/layout/bList2"/>
    <dgm:cxn modelId="{57C98AB7-5C69-478F-ABA0-57589262C1B6}" type="presParOf" srcId="{956BE3AE-2AB6-4DC6-BB88-1F8470CD6EA4}" destId="{155B0F0A-8774-4AD3-869C-F179B9E929DC}" srcOrd="1" destOrd="0" presId="urn:microsoft.com/office/officeart/2005/8/layout/bList2"/>
    <dgm:cxn modelId="{34BA3E22-C85E-419C-8716-C256DC5C9D2B}" type="presParOf" srcId="{956BE3AE-2AB6-4DC6-BB88-1F8470CD6EA4}" destId="{6C225437-D164-4EA9-B529-10C6B256293A}" srcOrd="2" destOrd="0" presId="urn:microsoft.com/office/officeart/2005/8/layout/bList2"/>
    <dgm:cxn modelId="{52409E4B-B0FA-4A06-A3AB-0E0708916BCC}" type="presParOf" srcId="{956BE3AE-2AB6-4DC6-BB88-1F8470CD6EA4}" destId="{851274A0-9FEF-4DE1-8A57-2B02F9E84D64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DC2BF0-5EF8-4FCC-9CD0-E1684FCA25B2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7BFCF9F-6BBF-4004-9261-BA82E4E4E6F4}">
      <dgm:prSet phldrT="[Текст]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Анализ оценок</a:t>
          </a:r>
          <a:endParaRPr lang="ru-RU" b="1" dirty="0">
            <a:solidFill>
              <a:schemeClr val="tx1"/>
            </a:solidFill>
          </a:endParaRPr>
        </a:p>
      </dgm:t>
    </dgm:pt>
    <dgm:pt modelId="{B13CF0F4-122D-4EB0-A06D-AF4366AF4C54}" type="parTrans" cxnId="{0DCC1098-5D7D-431A-9855-F4F99A3A3826}">
      <dgm:prSet/>
      <dgm:spPr/>
      <dgm:t>
        <a:bodyPr/>
        <a:lstStyle/>
        <a:p>
          <a:endParaRPr lang="ru-RU" b="1">
            <a:solidFill>
              <a:srgbClr val="600000"/>
            </a:solidFill>
          </a:endParaRPr>
        </a:p>
      </dgm:t>
    </dgm:pt>
    <dgm:pt modelId="{8E27A6FC-BEC6-4C2C-9557-83E3162A1321}" type="sibTrans" cxnId="{0DCC1098-5D7D-431A-9855-F4F99A3A3826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endParaRPr lang="ru-RU" b="1">
            <a:solidFill>
              <a:srgbClr val="600000"/>
            </a:solidFill>
          </a:endParaRPr>
        </a:p>
      </dgm:t>
    </dgm:pt>
    <dgm:pt modelId="{1129CFF4-4A92-4E7F-9489-626BA9019BD1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Корректировка деятельности</a:t>
          </a:r>
          <a:endParaRPr lang="ru-RU" b="1" dirty="0">
            <a:solidFill>
              <a:schemeClr val="tx1"/>
            </a:solidFill>
          </a:endParaRPr>
        </a:p>
      </dgm:t>
    </dgm:pt>
    <dgm:pt modelId="{8BE5CE38-1601-4046-AA71-9A6DC90FDC40}" type="parTrans" cxnId="{6DDC1A26-8D62-4A46-B795-1AC95BC7E865}">
      <dgm:prSet/>
      <dgm:spPr/>
      <dgm:t>
        <a:bodyPr/>
        <a:lstStyle/>
        <a:p>
          <a:endParaRPr lang="ru-RU" b="1">
            <a:solidFill>
              <a:srgbClr val="600000"/>
            </a:solidFill>
          </a:endParaRPr>
        </a:p>
      </dgm:t>
    </dgm:pt>
    <dgm:pt modelId="{4063CB69-E41F-46CC-B3F9-650B93FFD75E}" type="sibTrans" cxnId="{6DDC1A26-8D62-4A46-B795-1AC95BC7E865}">
      <dgm:prSet/>
      <dgm:spPr/>
      <dgm:t>
        <a:bodyPr/>
        <a:lstStyle/>
        <a:p>
          <a:endParaRPr lang="ru-RU" b="1">
            <a:solidFill>
              <a:srgbClr val="600000"/>
            </a:solidFill>
          </a:endParaRPr>
        </a:p>
      </dgm:t>
    </dgm:pt>
    <dgm:pt modelId="{C4E7A0F0-B9E4-49E7-91BD-8E1DA146BB8F}">
      <dgm:prSet phldrT="[Текст]"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Критерии оценки</a:t>
          </a:r>
          <a:endParaRPr lang="ru-RU" b="1" dirty="0">
            <a:solidFill>
              <a:schemeClr val="tx1"/>
            </a:solidFill>
          </a:endParaRPr>
        </a:p>
      </dgm:t>
    </dgm:pt>
    <dgm:pt modelId="{816652CF-47CA-4F8C-A79C-301133507635}" type="parTrans" cxnId="{41D9F931-E10B-4B99-A21A-B3C5C3106597}">
      <dgm:prSet/>
      <dgm:spPr/>
      <dgm:t>
        <a:bodyPr/>
        <a:lstStyle/>
        <a:p>
          <a:endParaRPr lang="ru-RU" b="1">
            <a:solidFill>
              <a:srgbClr val="600000"/>
            </a:solidFill>
          </a:endParaRPr>
        </a:p>
      </dgm:t>
    </dgm:pt>
    <dgm:pt modelId="{19C7BB22-3B18-408D-9C2B-D453E887F19C}" type="sibTrans" cxnId="{41D9F931-E10B-4B99-A21A-B3C5C3106597}">
      <dgm:prSet/>
      <dgm:spPr>
        <a:ln>
          <a:solidFill>
            <a:schemeClr val="accent4">
              <a:lumMod val="50000"/>
            </a:schemeClr>
          </a:solidFill>
        </a:ln>
      </dgm:spPr>
      <dgm:t>
        <a:bodyPr/>
        <a:lstStyle/>
        <a:p>
          <a:endParaRPr lang="ru-RU" b="1">
            <a:solidFill>
              <a:srgbClr val="600000"/>
            </a:solidFill>
          </a:endParaRPr>
        </a:p>
      </dgm:t>
    </dgm:pt>
    <dgm:pt modelId="{E6B34BA8-CCA8-424B-84DD-695A8505EAE9}" type="pres">
      <dgm:prSet presAssocID="{DEDC2BF0-5EF8-4FCC-9CD0-E1684FCA25B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591BC8-8A5C-450E-800F-220BCA3B581C}" type="pres">
      <dgm:prSet presAssocID="{F7BFCF9F-6BBF-4004-9261-BA82E4E4E6F4}" presName="node" presStyleLbl="node1" presStyleIdx="0" presStyleCnt="3" custScaleX="180666" custScaleY="105325" custRadScaleRad="100146" custRadScaleInc="5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BC125-9360-417D-B35C-F513DB7FE50D}" type="pres">
      <dgm:prSet presAssocID="{8E27A6FC-BEC6-4C2C-9557-83E3162A1321}" presName="sibTrans" presStyleLbl="sibTrans2D1" presStyleIdx="0" presStyleCnt="3"/>
      <dgm:spPr/>
      <dgm:t>
        <a:bodyPr/>
        <a:lstStyle/>
        <a:p>
          <a:endParaRPr lang="ru-RU"/>
        </a:p>
      </dgm:t>
    </dgm:pt>
    <dgm:pt modelId="{71C78D3A-3F17-4C17-AC7E-E804399969B1}" type="pres">
      <dgm:prSet presAssocID="{8E27A6FC-BEC6-4C2C-9557-83E3162A1321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03F3F1EC-E655-45A7-AFA8-8D9106FCB358}" type="pres">
      <dgm:prSet presAssocID="{1129CFF4-4A92-4E7F-9489-626BA9019BD1}" presName="node" presStyleLbl="node1" presStyleIdx="1" presStyleCnt="3" custScaleX="188772" custScaleY="106243" custRadScaleRad="147472" custRadScaleInc="-169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2CA78-C44D-4ADA-989F-6A73C0D6C615}" type="pres">
      <dgm:prSet presAssocID="{4063CB69-E41F-46CC-B3F9-650B93FFD75E}" presName="sibTrans" presStyleLbl="sibTrans2D1" presStyleIdx="1" presStyleCnt="3" custLinFactX="-100000" custLinFactNeighborX="-183505" custLinFactNeighborY="-48799"/>
      <dgm:spPr/>
      <dgm:t>
        <a:bodyPr/>
        <a:lstStyle/>
        <a:p>
          <a:endParaRPr lang="ru-RU"/>
        </a:p>
      </dgm:t>
    </dgm:pt>
    <dgm:pt modelId="{A44572F4-1A25-4F93-ADAB-2A2DD0AF1A6E}" type="pres">
      <dgm:prSet presAssocID="{4063CB69-E41F-46CC-B3F9-650B93FFD75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7D2AC048-20E5-4E7A-B9C7-ED3F0E950C67}" type="pres">
      <dgm:prSet presAssocID="{C4E7A0F0-B9E4-49E7-91BD-8E1DA146BB8F}" presName="node" presStyleLbl="node1" presStyleIdx="2" presStyleCnt="3" custScaleX="174078" custScaleY="115223" custRadScaleRad="146933" custRadScaleInc="168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C906FD-08A7-4000-B3E3-3187F7F57102}" type="pres">
      <dgm:prSet presAssocID="{19C7BB22-3B18-408D-9C2B-D453E887F19C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8EC68C0-4643-4738-B468-E90B12338314}" type="pres">
      <dgm:prSet presAssocID="{19C7BB22-3B18-408D-9C2B-D453E887F19C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DDC1A26-8D62-4A46-B795-1AC95BC7E865}" srcId="{DEDC2BF0-5EF8-4FCC-9CD0-E1684FCA25B2}" destId="{1129CFF4-4A92-4E7F-9489-626BA9019BD1}" srcOrd="1" destOrd="0" parTransId="{8BE5CE38-1601-4046-AA71-9A6DC90FDC40}" sibTransId="{4063CB69-E41F-46CC-B3F9-650B93FFD75E}"/>
    <dgm:cxn modelId="{1EC33066-74A3-4516-A433-68F1F5D2A522}" type="presOf" srcId="{4063CB69-E41F-46CC-B3F9-650B93FFD75E}" destId="{A44572F4-1A25-4F93-ADAB-2A2DD0AF1A6E}" srcOrd="1" destOrd="0" presId="urn:microsoft.com/office/officeart/2005/8/layout/cycle2"/>
    <dgm:cxn modelId="{287698D7-A9DA-45FC-8A1E-CB7F9D0796A8}" type="presOf" srcId="{19C7BB22-3B18-408D-9C2B-D453E887F19C}" destId="{18EC68C0-4643-4738-B468-E90B12338314}" srcOrd="1" destOrd="0" presId="urn:microsoft.com/office/officeart/2005/8/layout/cycle2"/>
    <dgm:cxn modelId="{21B7662A-420C-43C4-813D-8ACE0D3BE276}" type="presOf" srcId="{8E27A6FC-BEC6-4C2C-9557-83E3162A1321}" destId="{A60BC125-9360-417D-B35C-F513DB7FE50D}" srcOrd="0" destOrd="0" presId="urn:microsoft.com/office/officeart/2005/8/layout/cycle2"/>
    <dgm:cxn modelId="{3F0EF90E-3ADD-4819-827F-60C314E00C7C}" type="presOf" srcId="{DEDC2BF0-5EF8-4FCC-9CD0-E1684FCA25B2}" destId="{E6B34BA8-CCA8-424B-84DD-695A8505EAE9}" srcOrd="0" destOrd="0" presId="urn:microsoft.com/office/officeart/2005/8/layout/cycle2"/>
    <dgm:cxn modelId="{0D8775EB-6D30-4C49-BB31-342F3E257D03}" type="presOf" srcId="{F7BFCF9F-6BBF-4004-9261-BA82E4E4E6F4}" destId="{2A591BC8-8A5C-450E-800F-220BCA3B581C}" srcOrd="0" destOrd="0" presId="urn:microsoft.com/office/officeart/2005/8/layout/cycle2"/>
    <dgm:cxn modelId="{3275B01A-4849-474E-9A9B-BBE9C3327978}" type="presOf" srcId="{C4E7A0F0-B9E4-49E7-91BD-8E1DA146BB8F}" destId="{7D2AC048-20E5-4E7A-B9C7-ED3F0E950C67}" srcOrd="0" destOrd="0" presId="urn:microsoft.com/office/officeart/2005/8/layout/cycle2"/>
    <dgm:cxn modelId="{5CA07AD3-2C34-42DD-BD7C-540AFF250E5F}" type="presOf" srcId="{19C7BB22-3B18-408D-9C2B-D453E887F19C}" destId="{CFC906FD-08A7-4000-B3E3-3187F7F57102}" srcOrd="0" destOrd="0" presId="urn:microsoft.com/office/officeart/2005/8/layout/cycle2"/>
    <dgm:cxn modelId="{59520C69-9F97-4F09-A967-C46827791714}" type="presOf" srcId="{8E27A6FC-BEC6-4C2C-9557-83E3162A1321}" destId="{71C78D3A-3F17-4C17-AC7E-E804399969B1}" srcOrd="1" destOrd="0" presId="urn:microsoft.com/office/officeart/2005/8/layout/cycle2"/>
    <dgm:cxn modelId="{0DCC1098-5D7D-431A-9855-F4F99A3A3826}" srcId="{DEDC2BF0-5EF8-4FCC-9CD0-E1684FCA25B2}" destId="{F7BFCF9F-6BBF-4004-9261-BA82E4E4E6F4}" srcOrd="0" destOrd="0" parTransId="{B13CF0F4-122D-4EB0-A06D-AF4366AF4C54}" sibTransId="{8E27A6FC-BEC6-4C2C-9557-83E3162A1321}"/>
    <dgm:cxn modelId="{41D9F931-E10B-4B99-A21A-B3C5C3106597}" srcId="{DEDC2BF0-5EF8-4FCC-9CD0-E1684FCA25B2}" destId="{C4E7A0F0-B9E4-49E7-91BD-8E1DA146BB8F}" srcOrd="2" destOrd="0" parTransId="{816652CF-47CA-4F8C-A79C-301133507635}" sibTransId="{19C7BB22-3B18-408D-9C2B-D453E887F19C}"/>
    <dgm:cxn modelId="{CB7EF1CB-DF9D-4607-8E81-4D6FCB4DEB4C}" type="presOf" srcId="{1129CFF4-4A92-4E7F-9489-626BA9019BD1}" destId="{03F3F1EC-E655-45A7-AFA8-8D9106FCB358}" srcOrd="0" destOrd="0" presId="urn:microsoft.com/office/officeart/2005/8/layout/cycle2"/>
    <dgm:cxn modelId="{D85D6106-F042-45A7-AD48-E5113ACBEC94}" type="presOf" srcId="{4063CB69-E41F-46CC-B3F9-650B93FFD75E}" destId="{4312CA78-C44D-4ADA-989F-6A73C0D6C615}" srcOrd="0" destOrd="0" presId="urn:microsoft.com/office/officeart/2005/8/layout/cycle2"/>
    <dgm:cxn modelId="{FA3CB051-A830-4058-ACB1-5A2CE8DDBF98}" type="presParOf" srcId="{E6B34BA8-CCA8-424B-84DD-695A8505EAE9}" destId="{2A591BC8-8A5C-450E-800F-220BCA3B581C}" srcOrd="0" destOrd="0" presId="urn:microsoft.com/office/officeart/2005/8/layout/cycle2"/>
    <dgm:cxn modelId="{6CEE3BD0-7E9D-48B6-A71E-7602950F47FC}" type="presParOf" srcId="{E6B34BA8-CCA8-424B-84DD-695A8505EAE9}" destId="{A60BC125-9360-417D-B35C-F513DB7FE50D}" srcOrd="1" destOrd="0" presId="urn:microsoft.com/office/officeart/2005/8/layout/cycle2"/>
    <dgm:cxn modelId="{5455F8E5-4D5D-42C8-B7E8-DACA442071BB}" type="presParOf" srcId="{A60BC125-9360-417D-B35C-F513DB7FE50D}" destId="{71C78D3A-3F17-4C17-AC7E-E804399969B1}" srcOrd="0" destOrd="0" presId="urn:microsoft.com/office/officeart/2005/8/layout/cycle2"/>
    <dgm:cxn modelId="{518CAC12-BA70-4527-B89B-D880F11C3AE2}" type="presParOf" srcId="{E6B34BA8-CCA8-424B-84DD-695A8505EAE9}" destId="{03F3F1EC-E655-45A7-AFA8-8D9106FCB358}" srcOrd="2" destOrd="0" presId="urn:microsoft.com/office/officeart/2005/8/layout/cycle2"/>
    <dgm:cxn modelId="{389C4315-A6B5-4330-9074-9032DC623FE2}" type="presParOf" srcId="{E6B34BA8-CCA8-424B-84DD-695A8505EAE9}" destId="{4312CA78-C44D-4ADA-989F-6A73C0D6C615}" srcOrd="3" destOrd="0" presId="urn:microsoft.com/office/officeart/2005/8/layout/cycle2"/>
    <dgm:cxn modelId="{47917D35-AF0E-4581-865C-DA5C74931F12}" type="presParOf" srcId="{4312CA78-C44D-4ADA-989F-6A73C0D6C615}" destId="{A44572F4-1A25-4F93-ADAB-2A2DD0AF1A6E}" srcOrd="0" destOrd="0" presId="urn:microsoft.com/office/officeart/2005/8/layout/cycle2"/>
    <dgm:cxn modelId="{4597B324-45AF-412B-B61F-199985B4BFFE}" type="presParOf" srcId="{E6B34BA8-CCA8-424B-84DD-695A8505EAE9}" destId="{7D2AC048-20E5-4E7A-B9C7-ED3F0E950C67}" srcOrd="4" destOrd="0" presId="urn:microsoft.com/office/officeart/2005/8/layout/cycle2"/>
    <dgm:cxn modelId="{9AB2240E-0809-4EB2-BBFD-FFCD149DBE92}" type="presParOf" srcId="{E6B34BA8-CCA8-424B-84DD-695A8505EAE9}" destId="{CFC906FD-08A7-4000-B3E3-3187F7F57102}" srcOrd="5" destOrd="0" presId="urn:microsoft.com/office/officeart/2005/8/layout/cycle2"/>
    <dgm:cxn modelId="{0781A573-DE05-4715-9178-6D59D8E07D98}" type="presParOf" srcId="{CFC906FD-08A7-4000-B3E3-3187F7F57102}" destId="{18EC68C0-4643-4738-B468-E90B1233831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14466F7-AD5D-41B9-99A1-9A7E86D0037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C0BF614-0DB8-494F-878A-C045B0CE7ADF}">
      <dgm:prSet phldrT="[Текст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интеллектуального потенциала:</a:t>
          </a:r>
        </a:p>
        <a:p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научных работников среди преподавателей и выпускников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EEE1C1-21A2-4B8B-B4EA-47C3F98E0340}" type="parTrans" cxnId="{3C2A3A80-C106-4ED9-B73D-14DB5D7080A9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FA2F588F-7100-4F2F-B250-E3F4E443DBC5}" type="sibTrans" cxnId="{3C2A3A80-C106-4ED9-B73D-14DB5D7080A9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57F3AA03-D6CE-4513-8A6D-94C0D741E8EC}">
      <dgm:prSet phldrT="[Текст]" custT="1"/>
      <dgm:spPr>
        <a:solidFill>
          <a:schemeClr val="accent5">
            <a:lumMod val="60000"/>
            <a:lumOff val="40000"/>
          </a:schemeClr>
        </a:solidFill>
        <a:ln>
          <a:solidFill>
            <a:schemeClr val="accent5">
              <a:lumMod val="75000"/>
            </a:schemeClr>
          </a:solidFill>
        </a:ln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спроса со стороны абитуриентов:</a:t>
          </a:r>
        </a:p>
        <a:p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 на 1 место при поступлении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99296C-1BC1-40DE-9488-4E958ADA739F}" type="parTrans" cxnId="{C57BC11E-A58A-4A44-BC7E-34CA25F32225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4A5F1D67-E844-4A22-955F-F247F50E1D69}" type="sibTrans" cxnId="{C57BC11E-A58A-4A44-BC7E-34CA25F32225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675F3E00-B691-430E-A351-2739940A0182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спроса на созданные продукты:</a:t>
          </a:r>
        </a:p>
        <a:p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патентов на изобретения, полезные модели и промышленные образцы, реализованных на практике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231746-7480-42F8-BF30-C40B56A97E54}" type="parTrans" cxnId="{014257D6-220B-49C4-B841-26BCBFBDCA7E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3D4B8547-CCAF-4E9A-8AA4-9EB81B10F722}" type="sibTrans" cxnId="{014257D6-220B-49C4-B841-26BCBFBDCA7E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60D1F2BC-509E-44DA-B80B-C2467D0E3794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успешности выпускников:</a:t>
          </a:r>
        </a:p>
        <a:p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выпускников, устроившихся на желаемую вакансию</a:t>
          </a:r>
          <a:endParaRPr lang="ru-RU" sz="20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92BE7A-86C5-47D6-9FEA-B278D5E012D7}" type="parTrans" cxnId="{BE6D3BF6-9F82-40B0-A325-C36D6AC773E1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DA0D5789-1469-41AD-999A-80A4688511E6}" type="sibTrans" cxnId="{BE6D3BF6-9F82-40B0-A325-C36D6AC773E1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C97CE681-4B52-46F9-8137-449D9B243472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спроса со стороны работодателей: </a:t>
          </a:r>
        </a:p>
        <a:p>
          <a:r>
            <a:rPr lang="ru-RU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кадровых заказов, повторных обращений</a:t>
          </a:r>
        </a:p>
      </dgm:t>
    </dgm:pt>
    <dgm:pt modelId="{9E2D811E-2F32-4481-84C7-674ECB26E3CC}" type="sibTrans" cxnId="{6B3C95D0-8E46-4AFD-8358-06413D6EEB1B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7344C3E2-1C4E-4505-B1ED-C7BABB901BC8}" type="parTrans" cxnId="{6B3C95D0-8E46-4AFD-8358-06413D6EEB1B}">
      <dgm:prSet/>
      <dgm:spPr/>
      <dgm:t>
        <a:bodyPr/>
        <a:lstStyle/>
        <a:p>
          <a:endParaRPr lang="ru-RU" sz="2000">
            <a:solidFill>
              <a:srgbClr val="600000"/>
            </a:solidFill>
          </a:endParaRPr>
        </a:p>
      </dgm:t>
    </dgm:pt>
    <dgm:pt modelId="{A7FEDAA8-EAF2-4233-84ED-3FC461D5AEAA}" type="pres">
      <dgm:prSet presAssocID="{B14466F7-AD5D-41B9-99A1-9A7E86D0037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850785-FA25-4BBA-A895-F7BCBA9A96AA}" type="pres">
      <dgm:prSet presAssocID="{C97CE681-4B52-46F9-8137-449D9B243472}" presName="node" presStyleLbl="node1" presStyleIdx="0" presStyleCnt="5" custScaleX="163596" custScaleY="10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EFAED-AED7-4CC6-8B9B-885A2E820351}" type="pres">
      <dgm:prSet presAssocID="{9E2D811E-2F32-4481-84C7-674ECB26E3CC}" presName="sibTrans" presStyleCnt="0"/>
      <dgm:spPr/>
    </dgm:pt>
    <dgm:pt modelId="{2CC54FAD-52A6-4A68-8CAF-174CAC6C51A9}" type="pres">
      <dgm:prSet presAssocID="{60D1F2BC-509E-44DA-B80B-C2467D0E3794}" presName="node" presStyleLbl="node1" presStyleIdx="1" presStyleCnt="5" custScaleX="167828" custScaleY="1083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E02D8-B789-4D0F-B82F-08D47F97F543}" type="pres">
      <dgm:prSet presAssocID="{DA0D5789-1469-41AD-999A-80A4688511E6}" presName="sibTrans" presStyleCnt="0"/>
      <dgm:spPr/>
    </dgm:pt>
    <dgm:pt modelId="{BD34975D-7E4F-4C83-ACFF-D14586432F28}" type="pres">
      <dgm:prSet presAssocID="{5C0BF614-0DB8-494F-878A-C045B0CE7ADF}" presName="node" presStyleLbl="node1" presStyleIdx="2" presStyleCnt="5" custScaleX="162756" custScaleY="101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D9E59-9181-41EE-83D3-47DD7BC9830B}" type="pres">
      <dgm:prSet presAssocID="{FA2F588F-7100-4F2F-B250-E3F4E443DBC5}" presName="sibTrans" presStyleCnt="0"/>
      <dgm:spPr/>
    </dgm:pt>
    <dgm:pt modelId="{2A0BC94D-8D2C-4B20-837B-8E83C86F82AC}" type="pres">
      <dgm:prSet presAssocID="{57F3AA03-D6CE-4513-8A6D-94C0D741E8EC}" presName="node" presStyleLbl="node1" presStyleIdx="3" presStyleCnt="5" custScaleX="163334" custScaleY="101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03E54-D8D7-40FD-A78B-CA1EA3B5DF7D}" type="pres">
      <dgm:prSet presAssocID="{4A5F1D67-E844-4A22-955F-F247F50E1D69}" presName="sibTrans" presStyleCnt="0"/>
      <dgm:spPr/>
    </dgm:pt>
    <dgm:pt modelId="{CFC38ED3-9B2C-4763-A23B-8C8CDC787C63}" type="pres">
      <dgm:prSet presAssocID="{675F3E00-B691-430E-A351-2739940A0182}" presName="node" presStyleLbl="node1" presStyleIdx="4" presStyleCnt="5" custScaleX="213838" custScaleY="115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2A3A80-C106-4ED9-B73D-14DB5D7080A9}" srcId="{B14466F7-AD5D-41B9-99A1-9A7E86D0037A}" destId="{5C0BF614-0DB8-494F-878A-C045B0CE7ADF}" srcOrd="2" destOrd="0" parTransId="{A2EEE1C1-21A2-4B8B-B4EA-47C3F98E0340}" sibTransId="{FA2F588F-7100-4F2F-B250-E3F4E443DBC5}"/>
    <dgm:cxn modelId="{BE6D3BF6-9F82-40B0-A325-C36D6AC773E1}" srcId="{B14466F7-AD5D-41B9-99A1-9A7E86D0037A}" destId="{60D1F2BC-509E-44DA-B80B-C2467D0E3794}" srcOrd="1" destOrd="0" parTransId="{FD92BE7A-86C5-47D6-9FEA-B278D5E012D7}" sibTransId="{DA0D5789-1469-41AD-999A-80A4688511E6}"/>
    <dgm:cxn modelId="{EBE0F867-2B90-4FB0-89C5-44827F2F6849}" type="presOf" srcId="{675F3E00-B691-430E-A351-2739940A0182}" destId="{CFC38ED3-9B2C-4763-A23B-8C8CDC787C63}" srcOrd="0" destOrd="0" presId="urn:microsoft.com/office/officeart/2005/8/layout/default"/>
    <dgm:cxn modelId="{6B3C95D0-8E46-4AFD-8358-06413D6EEB1B}" srcId="{B14466F7-AD5D-41B9-99A1-9A7E86D0037A}" destId="{C97CE681-4B52-46F9-8137-449D9B243472}" srcOrd="0" destOrd="0" parTransId="{7344C3E2-1C4E-4505-B1ED-C7BABB901BC8}" sibTransId="{9E2D811E-2F32-4481-84C7-674ECB26E3CC}"/>
    <dgm:cxn modelId="{5D49B927-701F-4D0C-9EB5-7A84D62FA9C8}" type="presOf" srcId="{5C0BF614-0DB8-494F-878A-C045B0CE7ADF}" destId="{BD34975D-7E4F-4C83-ACFF-D14586432F28}" srcOrd="0" destOrd="0" presId="urn:microsoft.com/office/officeart/2005/8/layout/default"/>
    <dgm:cxn modelId="{E3A30B15-BF9E-49D4-99BA-3D96C4E3F12D}" type="presOf" srcId="{57F3AA03-D6CE-4513-8A6D-94C0D741E8EC}" destId="{2A0BC94D-8D2C-4B20-837B-8E83C86F82AC}" srcOrd="0" destOrd="0" presId="urn:microsoft.com/office/officeart/2005/8/layout/default"/>
    <dgm:cxn modelId="{014257D6-220B-49C4-B841-26BCBFBDCA7E}" srcId="{B14466F7-AD5D-41B9-99A1-9A7E86D0037A}" destId="{675F3E00-B691-430E-A351-2739940A0182}" srcOrd="4" destOrd="0" parTransId="{1F231746-7480-42F8-BF30-C40B56A97E54}" sibTransId="{3D4B8547-CCAF-4E9A-8AA4-9EB81B10F722}"/>
    <dgm:cxn modelId="{C4D500EE-7151-4C68-A98A-E021B2B6664E}" type="presOf" srcId="{B14466F7-AD5D-41B9-99A1-9A7E86D0037A}" destId="{A7FEDAA8-EAF2-4233-84ED-3FC461D5AEAA}" srcOrd="0" destOrd="0" presId="urn:microsoft.com/office/officeart/2005/8/layout/default"/>
    <dgm:cxn modelId="{C57BC11E-A58A-4A44-BC7E-34CA25F32225}" srcId="{B14466F7-AD5D-41B9-99A1-9A7E86D0037A}" destId="{57F3AA03-D6CE-4513-8A6D-94C0D741E8EC}" srcOrd="3" destOrd="0" parTransId="{FB99296C-1BC1-40DE-9488-4E958ADA739F}" sibTransId="{4A5F1D67-E844-4A22-955F-F247F50E1D69}"/>
    <dgm:cxn modelId="{77F66E97-50D2-4613-AF99-10F73A45B8E1}" type="presOf" srcId="{C97CE681-4B52-46F9-8137-449D9B243472}" destId="{8B850785-FA25-4BBA-A895-F7BCBA9A96AA}" srcOrd="0" destOrd="0" presId="urn:microsoft.com/office/officeart/2005/8/layout/default"/>
    <dgm:cxn modelId="{99EA210A-DABC-4D93-85C7-8195AA77ADF4}" type="presOf" srcId="{60D1F2BC-509E-44DA-B80B-C2467D0E3794}" destId="{2CC54FAD-52A6-4A68-8CAF-174CAC6C51A9}" srcOrd="0" destOrd="0" presId="urn:microsoft.com/office/officeart/2005/8/layout/default"/>
    <dgm:cxn modelId="{3EAF4CE2-1FC3-4F5C-B570-0657C0EBB99F}" type="presParOf" srcId="{A7FEDAA8-EAF2-4233-84ED-3FC461D5AEAA}" destId="{8B850785-FA25-4BBA-A895-F7BCBA9A96AA}" srcOrd="0" destOrd="0" presId="urn:microsoft.com/office/officeart/2005/8/layout/default"/>
    <dgm:cxn modelId="{06F32921-D172-4DA2-B7DC-0909B7DD06BE}" type="presParOf" srcId="{A7FEDAA8-EAF2-4233-84ED-3FC461D5AEAA}" destId="{6D2EFAED-AED7-4CC6-8B9B-885A2E820351}" srcOrd="1" destOrd="0" presId="urn:microsoft.com/office/officeart/2005/8/layout/default"/>
    <dgm:cxn modelId="{6ECEF6E9-6F64-444A-B9D3-FE254C43A632}" type="presParOf" srcId="{A7FEDAA8-EAF2-4233-84ED-3FC461D5AEAA}" destId="{2CC54FAD-52A6-4A68-8CAF-174CAC6C51A9}" srcOrd="2" destOrd="0" presId="urn:microsoft.com/office/officeart/2005/8/layout/default"/>
    <dgm:cxn modelId="{358BC972-4020-4955-B652-AE8280A20AC8}" type="presParOf" srcId="{A7FEDAA8-EAF2-4233-84ED-3FC461D5AEAA}" destId="{9DCE02D8-B789-4D0F-B82F-08D47F97F543}" srcOrd="3" destOrd="0" presId="urn:microsoft.com/office/officeart/2005/8/layout/default"/>
    <dgm:cxn modelId="{27732873-B664-4E90-AF78-FE31B43334EC}" type="presParOf" srcId="{A7FEDAA8-EAF2-4233-84ED-3FC461D5AEAA}" destId="{BD34975D-7E4F-4C83-ACFF-D14586432F28}" srcOrd="4" destOrd="0" presId="urn:microsoft.com/office/officeart/2005/8/layout/default"/>
    <dgm:cxn modelId="{4D5D956E-CD7D-4326-9CFD-0AB6117C86BE}" type="presParOf" srcId="{A7FEDAA8-EAF2-4233-84ED-3FC461D5AEAA}" destId="{1B9D9E59-9181-41EE-83D3-47DD7BC9830B}" srcOrd="5" destOrd="0" presId="urn:microsoft.com/office/officeart/2005/8/layout/default"/>
    <dgm:cxn modelId="{579E10DC-535F-45F9-8E90-50967A5405AE}" type="presParOf" srcId="{A7FEDAA8-EAF2-4233-84ED-3FC461D5AEAA}" destId="{2A0BC94D-8D2C-4B20-837B-8E83C86F82AC}" srcOrd="6" destOrd="0" presId="urn:microsoft.com/office/officeart/2005/8/layout/default"/>
    <dgm:cxn modelId="{688A4F26-3372-4C11-9E5B-722741AC1A0A}" type="presParOf" srcId="{A7FEDAA8-EAF2-4233-84ED-3FC461D5AEAA}" destId="{16303E54-D8D7-40FD-A78B-CA1EA3B5DF7D}" srcOrd="7" destOrd="0" presId="urn:microsoft.com/office/officeart/2005/8/layout/default"/>
    <dgm:cxn modelId="{C3FAD05A-89CA-4A75-A56F-C815C2A19F99}" type="presParOf" srcId="{A7FEDAA8-EAF2-4233-84ED-3FC461D5AEAA}" destId="{CFC38ED3-9B2C-4763-A23B-8C8CDC787C6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FC545D8-3509-4F69-A5C0-2CD9A1D9C9E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B3205FFF-2445-4DAA-854E-A46FB9055359}">
      <dgm:prSet phldrT="[Текст]" custT="1"/>
      <dgm:spPr/>
      <dgm:t>
        <a:bodyPr/>
        <a:lstStyle/>
        <a:p>
          <a:r>
            <a:rPr lang="ru-RU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Быстрый отбор значимой информации и её качественный анализ</a:t>
          </a:r>
          <a:endParaRPr lang="ru-RU" sz="22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7D479EE-E5D3-4D72-8D76-7F5952442374}" type="parTrans" cxnId="{ABFA351E-339C-4CC1-B7EE-2128115BE24E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CFBEBF-340E-4F0B-81DF-09DC91DD5092}" type="sibTrans" cxnId="{ABFA351E-339C-4CC1-B7EE-2128115BE24E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7838AB1-7194-4DB3-B413-AC0BAE53152F}">
      <dgm:prSet phldrT="[Текст]" custT="1"/>
      <dgm:spPr/>
      <dgm:t>
        <a:bodyPr/>
        <a:lstStyle/>
        <a:p>
          <a:r>
            <a:rPr lang="ru-RU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Приспособляемость образовательных и </a:t>
          </a:r>
          <a:r>
            <a:rPr lang="ru-RU" sz="2200" b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внеучебных</a:t>
          </a:r>
          <a:r>
            <a:rPr lang="ru-RU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программ к потребностям экономики</a:t>
          </a:r>
          <a:endParaRPr lang="ru-RU" sz="22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C4F1D2-C43F-49EB-AD71-FA622F1468A9}" type="sibTrans" cxnId="{9B3724B8-4D6A-4319-94D2-246E37D5C5AB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89DECB-0ECA-4570-B04C-66C3B1716B93}" type="parTrans" cxnId="{9B3724B8-4D6A-4319-94D2-246E37D5C5AB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AB3C92-0BC2-442E-8454-F87024AA4CF9}">
      <dgm:prSet phldrT="[Текст]" custT="1"/>
      <dgm:spPr/>
      <dgm:t>
        <a:bodyPr/>
        <a:lstStyle/>
        <a:p>
          <a:r>
            <a:rPr lang="ru-RU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Создание практически полезных продуктов для субъектов экономики и науки</a:t>
          </a:r>
          <a:endParaRPr lang="ru-RU" sz="22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3E4089-1C9E-4DFC-994D-C49D6630D846}" type="parTrans" cxnId="{7151CD8A-E0C8-458E-8184-1738A1FBA000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A9124A-0377-4F17-9450-719983A981CC}" type="sibTrans" cxnId="{7151CD8A-E0C8-458E-8184-1738A1FBA000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387998-0D23-498F-BE89-E95043754A13}">
      <dgm:prSet phldrT="[Текст]" custT="1"/>
      <dgm:spPr/>
      <dgm:t>
        <a:bodyPr/>
        <a:lstStyle/>
        <a:p>
          <a:r>
            <a:rPr lang="ru-RU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Привлечение инвестиций от </a:t>
          </a:r>
          <a:r>
            <a:rPr lang="ru-RU" sz="2200" b="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бизнес-партнёров</a:t>
          </a:r>
          <a:r>
            <a:rPr lang="ru-RU" sz="22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получение доходов от реализации продуктов разработок  </a:t>
          </a:r>
          <a:endParaRPr lang="ru-RU" sz="22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024311-D105-4E43-9DA0-97443986CBCB}" type="parTrans" cxnId="{7869137D-3AA7-4084-90C3-23C51F225594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2045990-B4A9-4659-B54D-3F93048B137A}" type="sibTrans" cxnId="{7869137D-3AA7-4084-90C3-23C51F225594}">
      <dgm:prSet/>
      <dgm:spPr/>
      <dgm:t>
        <a:bodyPr/>
        <a:lstStyle/>
        <a:p>
          <a:endParaRPr lang="ru-RU" sz="2200" b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B2A9BC-9068-47AE-AB7D-60335145EF40}" type="pres">
      <dgm:prSet presAssocID="{EFC545D8-3509-4F69-A5C0-2CD9A1D9C9E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8B309C-8D3C-47F4-8FF1-7966FB04D72C}" type="pres">
      <dgm:prSet presAssocID="{B3205FFF-2445-4DAA-854E-A46FB905535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13555-58A4-4026-BDBA-91C76868834C}" type="pres">
      <dgm:prSet presAssocID="{3FCFBEBF-340E-4F0B-81DF-09DC91DD5092}" presName="spacer" presStyleCnt="0"/>
      <dgm:spPr/>
    </dgm:pt>
    <dgm:pt modelId="{7964E42D-C6E0-4270-8654-8B4CC947C8A2}" type="pres">
      <dgm:prSet presAssocID="{37838AB1-7194-4DB3-B413-AC0BAE53152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9ED23C-2345-47AF-9720-66C0DB557761}" type="pres">
      <dgm:prSet presAssocID="{46C4F1D2-C43F-49EB-AD71-FA622F1468A9}" presName="spacer" presStyleCnt="0"/>
      <dgm:spPr/>
    </dgm:pt>
    <dgm:pt modelId="{E5BA98D5-464A-4A79-9A0B-39F3A8DFF85F}" type="pres">
      <dgm:prSet presAssocID="{A1AB3C92-0BC2-442E-8454-F87024AA4CF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3637E-ED4A-45F0-8004-186C28DDF2FB}" type="pres">
      <dgm:prSet presAssocID="{BEA9124A-0377-4F17-9450-719983A981CC}" presName="spacer" presStyleCnt="0"/>
      <dgm:spPr/>
    </dgm:pt>
    <dgm:pt modelId="{ACD90DB9-0D66-4F91-AE22-69E106BCDF0B}" type="pres">
      <dgm:prSet presAssocID="{16387998-0D23-498F-BE89-E95043754A1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151CD8A-E0C8-458E-8184-1738A1FBA000}" srcId="{EFC545D8-3509-4F69-A5C0-2CD9A1D9C9E5}" destId="{A1AB3C92-0BC2-442E-8454-F87024AA4CF9}" srcOrd="2" destOrd="0" parTransId="{A13E4089-1C9E-4DFC-994D-C49D6630D846}" sibTransId="{BEA9124A-0377-4F17-9450-719983A981CC}"/>
    <dgm:cxn modelId="{9B3724B8-4D6A-4319-94D2-246E37D5C5AB}" srcId="{EFC545D8-3509-4F69-A5C0-2CD9A1D9C9E5}" destId="{37838AB1-7194-4DB3-B413-AC0BAE53152F}" srcOrd="1" destOrd="0" parTransId="{8489DECB-0ECA-4570-B04C-66C3B1716B93}" sibTransId="{46C4F1D2-C43F-49EB-AD71-FA622F1468A9}"/>
    <dgm:cxn modelId="{27314CED-D6CF-4167-BD36-53DCB8599D55}" type="presOf" srcId="{37838AB1-7194-4DB3-B413-AC0BAE53152F}" destId="{7964E42D-C6E0-4270-8654-8B4CC947C8A2}" srcOrd="0" destOrd="0" presId="urn:microsoft.com/office/officeart/2005/8/layout/vList2"/>
    <dgm:cxn modelId="{5C334B6C-4AAD-4D6B-B384-D5FBF9B358DF}" type="presOf" srcId="{B3205FFF-2445-4DAA-854E-A46FB9055359}" destId="{928B309C-8D3C-47F4-8FF1-7966FB04D72C}" srcOrd="0" destOrd="0" presId="urn:microsoft.com/office/officeart/2005/8/layout/vList2"/>
    <dgm:cxn modelId="{7ABD4D7F-3481-481E-BA44-E491E7C06FF9}" type="presOf" srcId="{EFC545D8-3509-4F69-A5C0-2CD9A1D9C9E5}" destId="{84B2A9BC-9068-47AE-AB7D-60335145EF40}" srcOrd="0" destOrd="0" presId="urn:microsoft.com/office/officeart/2005/8/layout/vList2"/>
    <dgm:cxn modelId="{ABFA351E-339C-4CC1-B7EE-2128115BE24E}" srcId="{EFC545D8-3509-4F69-A5C0-2CD9A1D9C9E5}" destId="{B3205FFF-2445-4DAA-854E-A46FB9055359}" srcOrd="0" destOrd="0" parTransId="{C7D479EE-E5D3-4D72-8D76-7F5952442374}" sibTransId="{3FCFBEBF-340E-4F0B-81DF-09DC91DD5092}"/>
    <dgm:cxn modelId="{0B1CE6FD-E91C-4753-9C23-9C00C7E1DED9}" type="presOf" srcId="{A1AB3C92-0BC2-442E-8454-F87024AA4CF9}" destId="{E5BA98D5-464A-4A79-9A0B-39F3A8DFF85F}" srcOrd="0" destOrd="0" presId="urn:microsoft.com/office/officeart/2005/8/layout/vList2"/>
    <dgm:cxn modelId="{7869137D-3AA7-4084-90C3-23C51F225594}" srcId="{EFC545D8-3509-4F69-A5C0-2CD9A1D9C9E5}" destId="{16387998-0D23-498F-BE89-E95043754A13}" srcOrd="3" destOrd="0" parTransId="{7A024311-D105-4E43-9DA0-97443986CBCB}" sibTransId="{72045990-B4A9-4659-B54D-3F93048B137A}"/>
    <dgm:cxn modelId="{92F13A81-D460-47F5-8A6B-15292926532C}" type="presOf" srcId="{16387998-0D23-498F-BE89-E95043754A13}" destId="{ACD90DB9-0D66-4F91-AE22-69E106BCDF0B}" srcOrd="0" destOrd="0" presId="urn:microsoft.com/office/officeart/2005/8/layout/vList2"/>
    <dgm:cxn modelId="{44E76782-7832-45EE-B8DA-125DB2DCBF40}" type="presParOf" srcId="{84B2A9BC-9068-47AE-AB7D-60335145EF40}" destId="{928B309C-8D3C-47F4-8FF1-7966FB04D72C}" srcOrd="0" destOrd="0" presId="urn:microsoft.com/office/officeart/2005/8/layout/vList2"/>
    <dgm:cxn modelId="{2379662E-D82E-423A-B921-75C6BF024D2E}" type="presParOf" srcId="{84B2A9BC-9068-47AE-AB7D-60335145EF40}" destId="{E9413555-58A4-4026-BDBA-91C76868834C}" srcOrd="1" destOrd="0" presId="urn:microsoft.com/office/officeart/2005/8/layout/vList2"/>
    <dgm:cxn modelId="{31AD6190-7F11-42D1-8758-08EA8144BD6D}" type="presParOf" srcId="{84B2A9BC-9068-47AE-AB7D-60335145EF40}" destId="{7964E42D-C6E0-4270-8654-8B4CC947C8A2}" srcOrd="2" destOrd="0" presId="urn:microsoft.com/office/officeart/2005/8/layout/vList2"/>
    <dgm:cxn modelId="{2875F09C-5F99-4A9A-9958-D4BB8FBFDE3B}" type="presParOf" srcId="{84B2A9BC-9068-47AE-AB7D-60335145EF40}" destId="{AB9ED23C-2345-47AF-9720-66C0DB557761}" srcOrd="3" destOrd="0" presId="urn:microsoft.com/office/officeart/2005/8/layout/vList2"/>
    <dgm:cxn modelId="{16F022C0-B34B-4679-97CD-52C3ABF0363E}" type="presParOf" srcId="{84B2A9BC-9068-47AE-AB7D-60335145EF40}" destId="{E5BA98D5-464A-4A79-9A0B-39F3A8DFF85F}" srcOrd="4" destOrd="0" presId="urn:microsoft.com/office/officeart/2005/8/layout/vList2"/>
    <dgm:cxn modelId="{327F4198-24AB-4770-AAB4-00A53394621D}" type="presParOf" srcId="{84B2A9BC-9068-47AE-AB7D-60335145EF40}" destId="{8583637E-ED4A-45F0-8004-186C28DDF2FB}" srcOrd="5" destOrd="0" presId="urn:microsoft.com/office/officeart/2005/8/layout/vList2"/>
    <dgm:cxn modelId="{2865FE88-B4AF-40C2-984C-89EB40BFB8F2}" type="presParOf" srcId="{84B2A9BC-9068-47AE-AB7D-60335145EF40}" destId="{ACD90DB9-0D66-4F91-AE22-69E106BCDF0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9C621DA-DB15-4C76-B42E-CC1E601CE50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2778BE4-1E4D-4D12-B98C-510DAA6843EF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Хоменко Павел</a:t>
          </a:r>
          <a:endParaRPr lang="ru-RU" sz="2800" b="1" dirty="0">
            <a:solidFill>
              <a:schemeClr val="tx1"/>
            </a:solidFill>
          </a:endParaRPr>
        </a:p>
      </dgm:t>
    </dgm:pt>
    <dgm:pt modelId="{73380299-214B-4614-83E7-2447E33A4B61}" type="parTrans" cxnId="{DEE19678-A8E0-4D2A-90DC-B8A66AD36C54}">
      <dgm:prSet/>
      <dgm:spPr/>
      <dgm:t>
        <a:bodyPr/>
        <a:lstStyle/>
        <a:p>
          <a:endParaRPr lang="ru-RU"/>
        </a:p>
      </dgm:t>
    </dgm:pt>
    <dgm:pt modelId="{2702DDE5-60A7-4B82-985B-BF6571DBAB80}" type="sibTrans" cxnId="{DEE19678-A8E0-4D2A-90DC-B8A66AD36C54}">
      <dgm:prSet/>
      <dgm:spPr/>
      <dgm:t>
        <a:bodyPr/>
        <a:lstStyle/>
        <a:p>
          <a:endParaRPr lang="ru-RU"/>
        </a:p>
      </dgm:t>
    </dgm:pt>
    <dgm:pt modelId="{AB09B24C-87E2-44A5-84E8-152044C7486D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</a:t>
          </a:r>
          <a:r>
            <a:rPr lang="ru-RU" sz="2800" b="1" dirty="0" err="1" smtClean="0">
              <a:solidFill>
                <a:schemeClr val="tx1"/>
              </a:solidFill>
            </a:rPr>
            <a:t>Аккузина</a:t>
          </a:r>
          <a:r>
            <a:rPr lang="ru-RU" sz="2800" b="1" dirty="0" smtClean="0">
              <a:solidFill>
                <a:schemeClr val="tx1"/>
              </a:solidFill>
            </a:rPr>
            <a:t> Александра</a:t>
          </a:r>
          <a:endParaRPr lang="ru-RU" sz="2800" b="1" dirty="0">
            <a:solidFill>
              <a:schemeClr val="tx1"/>
            </a:solidFill>
          </a:endParaRPr>
        </a:p>
      </dgm:t>
    </dgm:pt>
    <dgm:pt modelId="{0DC12E4A-99A4-41D2-9046-E8D3392B46B8}" type="parTrans" cxnId="{3DFCD410-C363-4748-9702-9EA04BFB1ED4}">
      <dgm:prSet/>
      <dgm:spPr/>
      <dgm:t>
        <a:bodyPr/>
        <a:lstStyle/>
        <a:p>
          <a:endParaRPr lang="ru-RU"/>
        </a:p>
      </dgm:t>
    </dgm:pt>
    <dgm:pt modelId="{6DD49A19-FBCF-497C-A5C2-7AE0198B6577}" type="sibTrans" cxnId="{3DFCD410-C363-4748-9702-9EA04BFB1ED4}">
      <dgm:prSet/>
      <dgm:spPr/>
      <dgm:t>
        <a:bodyPr/>
        <a:lstStyle/>
        <a:p>
          <a:endParaRPr lang="ru-RU"/>
        </a:p>
      </dgm:t>
    </dgm:pt>
    <dgm:pt modelId="{2B5290BB-3959-42AF-B99E-5A1451364842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</a:t>
          </a:r>
          <a:r>
            <a:rPr lang="ru-RU" sz="2800" b="1" dirty="0" err="1" smtClean="0">
              <a:solidFill>
                <a:schemeClr val="tx1"/>
              </a:solidFill>
            </a:rPr>
            <a:t>Мусатов</a:t>
          </a:r>
          <a:r>
            <a:rPr lang="ru-RU" sz="2800" b="1" dirty="0" smtClean="0">
              <a:solidFill>
                <a:schemeClr val="tx1"/>
              </a:solidFill>
            </a:rPr>
            <a:t> Станислав</a:t>
          </a:r>
          <a:endParaRPr lang="ru-RU" sz="2800" b="1" dirty="0">
            <a:solidFill>
              <a:schemeClr val="tx1"/>
            </a:solidFill>
          </a:endParaRPr>
        </a:p>
      </dgm:t>
    </dgm:pt>
    <dgm:pt modelId="{633F0F13-6F13-4325-BB18-9CF39CD21702}" type="parTrans" cxnId="{31AF13E6-EC54-49FA-853B-A50315686FC9}">
      <dgm:prSet/>
      <dgm:spPr/>
      <dgm:t>
        <a:bodyPr/>
        <a:lstStyle/>
        <a:p>
          <a:endParaRPr lang="ru-RU"/>
        </a:p>
      </dgm:t>
    </dgm:pt>
    <dgm:pt modelId="{C03BAF07-401A-497E-AA8B-83F05BD0CA14}" type="sibTrans" cxnId="{31AF13E6-EC54-49FA-853B-A50315686FC9}">
      <dgm:prSet/>
      <dgm:spPr/>
      <dgm:t>
        <a:bodyPr/>
        <a:lstStyle/>
        <a:p>
          <a:endParaRPr lang="ru-RU"/>
        </a:p>
      </dgm:t>
    </dgm:pt>
    <dgm:pt modelId="{902A9EFC-B062-4045-A807-3CD19ADF2AAB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</a:t>
          </a:r>
          <a:r>
            <a:rPr lang="ru-RU" sz="2800" b="1" dirty="0" err="1" smtClean="0">
              <a:solidFill>
                <a:schemeClr val="tx1"/>
              </a:solidFill>
            </a:rPr>
            <a:t>Идиатуллова</a:t>
          </a:r>
          <a:r>
            <a:rPr lang="ru-RU" sz="2800" b="1" dirty="0" smtClean="0">
              <a:solidFill>
                <a:schemeClr val="tx1"/>
              </a:solidFill>
            </a:rPr>
            <a:t> </a:t>
          </a:r>
          <a:r>
            <a:rPr lang="ru-RU" sz="2800" b="1" dirty="0" err="1" smtClean="0">
              <a:solidFill>
                <a:schemeClr val="tx1"/>
              </a:solidFill>
            </a:rPr>
            <a:t>Элина</a:t>
          </a:r>
          <a:endParaRPr lang="ru-RU" sz="2800" b="1" dirty="0">
            <a:solidFill>
              <a:schemeClr val="tx1"/>
            </a:solidFill>
          </a:endParaRPr>
        </a:p>
      </dgm:t>
    </dgm:pt>
    <dgm:pt modelId="{2FE6BA80-CF3E-4320-A51A-340EB32B0F12}" type="parTrans" cxnId="{CAB3C8B2-73DF-42EA-8686-C8A7BE946254}">
      <dgm:prSet/>
      <dgm:spPr/>
      <dgm:t>
        <a:bodyPr/>
        <a:lstStyle/>
        <a:p>
          <a:endParaRPr lang="ru-RU"/>
        </a:p>
      </dgm:t>
    </dgm:pt>
    <dgm:pt modelId="{AF60EE75-144B-4B8C-AF44-34877A95E8E8}" type="sibTrans" cxnId="{CAB3C8B2-73DF-42EA-8686-C8A7BE946254}">
      <dgm:prSet/>
      <dgm:spPr/>
      <dgm:t>
        <a:bodyPr/>
        <a:lstStyle/>
        <a:p>
          <a:endParaRPr lang="ru-RU"/>
        </a:p>
      </dgm:t>
    </dgm:pt>
    <dgm:pt modelId="{0CCCC1FF-68B8-4866-9F27-32BE71A860F9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</a:t>
          </a:r>
          <a:r>
            <a:rPr lang="ru-RU" sz="2800" b="1" dirty="0" err="1" smtClean="0">
              <a:solidFill>
                <a:schemeClr val="tx1"/>
              </a:solidFill>
            </a:rPr>
            <a:t>Чукреева</a:t>
          </a:r>
          <a:r>
            <a:rPr lang="ru-RU" sz="2800" b="1" dirty="0" smtClean="0">
              <a:solidFill>
                <a:schemeClr val="tx1"/>
              </a:solidFill>
            </a:rPr>
            <a:t> Яна</a:t>
          </a:r>
          <a:endParaRPr lang="ru-RU" sz="2800" b="1" dirty="0">
            <a:solidFill>
              <a:schemeClr val="tx1"/>
            </a:solidFill>
          </a:endParaRPr>
        </a:p>
      </dgm:t>
    </dgm:pt>
    <dgm:pt modelId="{283D44FD-6CAE-4604-B66D-A79053173AB6}" type="parTrans" cxnId="{D938E882-BDAB-4CE8-84C9-090CF7229607}">
      <dgm:prSet/>
      <dgm:spPr/>
      <dgm:t>
        <a:bodyPr/>
        <a:lstStyle/>
        <a:p>
          <a:endParaRPr lang="ru-RU"/>
        </a:p>
      </dgm:t>
    </dgm:pt>
    <dgm:pt modelId="{A86AD32C-2DA7-42BE-9976-E765133F1686}" type="sibTrans" cxnId="{D938E882-BDAB-4CE8-84C9-090CF7229607}">
      <dgm:prSet/>
      <dgm:spPr/>
      <dgm:t>
        <a:bodyPr/>
        <a:lstStyle/>
        <a:p>
          <a:endParaRPr lang="ru-RU"/>
        </a:p>
      </dgm:t>
    </dgm:pt>
    <dgm:pt modelId="{25CC8A8A-1534-4E8C-A08A-984EB7488943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Хан Олеся</a:t>
          </a:r>
          <a:endParaRPr lang="ru-RU" sz="2800" b="1" dirty="0">
            <a:solidFill>
              <a:schemeClr val="tx1"/>
            </a:solidFill>
          </a:endParaRPr>
        </a:p>
      </dgm:t>
    </dgm:pt>
    <dgm:pt modelId="{62A3D04D-8D71-41CB-849F-F155C4B432A3}" type="parTrans" cxnId="{045371D2-E64C-4381-A766-441D2CF80E99}">
      <dgm:prSet/>
      <dgm:spPr/>
      <dgm:t>
        <a:bodyPr/>
        <a:lstStyle/>
        <a:p>
          <a:endParaRPr lang="ru-RU"/>
        </a:p>
      </dgm:t>
    </dgm:pt>
    <dgm:pt modelId="{D72AEA34-5B15-41ED-ACF5-728F0A1B27BD}" type="sibTrans" cxnId="{045371D2-E64C-4381-A766-441D2CF80E99}">
      <dgm:prSet/>
      <dgm:spPr/>
      <dgm:t>
        <a:bodyPr/>
        <a:lstStyle/>
        <a:p>
          <a:endParaRPr lang="ru-RU"/>
        </a:p>
      </dgm:t>
    </dgm:pt>
    <dgm:pt modelId="{4FD4BEF8-D0FE-422E-A569-445FD31CBF19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Валиев Эльдар</a:t>
          </a:r>
          <a:endParaRPr lang="ru-RU" sz="2800" b="1" dirty="0">
            <a:solidFill>
              <a:schemeClr val="tx1"/>
            </a:solidFill>
          </a:endParaRPr>
        </a:p>
      </dgm:t>
    </dgm:pt>
    <dgm:pt modelId="{E6BD47CC-B10D-47E9-BC8F-A71974FB9637}" type="parTrans" cxnId="{776120EB-15E3-434B-B153-7427BCFC558C}">
      <dgm:prSet/>
      <dgm:spPr/>
      <dgm:t>
        <a:bodyPr/>
        <a:lstStyle/>
        <a:p>
          <a:endParaRPr lang="ru-RU"/>
        </a:p>
      </dgm:t>
    </dgm:pt>
    <dgm:pt modelId="{442DC059-541C-4677-83E1-F053FB810D0D}" type="sibTrans" cxnId="{776120EB-15E3-434B-B153-7427BCFC558C}">
      <dgm:prSet/>
      <dgm:spPr/>
      <dgm:t>
        <a:bodyPr/>
        <a:lstStyle/>
        <a:p>
          <a:endParaRPr lang="ru-RU"/>
        </a:p>
      </dgm:t>
    </dgm:pt>
    <dgm:pt modelId="{20481A91-7480-48A2-B6F0-DE222EFC4F90}">
      <dgm:prSet custT="1"/>
      <dgm:spPr/>
      <dgm:t>
        <a:bodyPr/>
        <a:lstStyle/>
        <a:p>
          <a:pPr algn="l" rtl="0"/>
          <a:r>
            <a:rPr lang="ru-RU" sz="2800" b="1" dirty="0" smtClean="0">
              <a:solidFill>
                <a:schemeClr val="tx1"/>
              </a:solidFill>
            </a:rPr>
            <a:t>		Тиханова Мария</a:t>
          </a:r>
          <a:endParaRPr lang="ru-RU" sz="2800" b="1" dirty="0">
            <a:solidFill>
              <a:schemeClr val="tx1"/>
            </a:solidFill>
          </a:endParaRPr>
        </a:p>
      </dgm:t>
    </dgm:pt>
    <dgm:pt modelId="{CC6300ED-5D2C-428B-AEEC-18B496C218AC}" type="parTrans" cxnId="{92688E30-83C0-4A97-A680-BCD6DFC42BDF}">
      <dgm:prSet/>
      <dgm:spPr/>
      <dgm:t>
        <a:bodyPr/>
        <a:lstStyle/>
        <a:p>
          <a:endParaRPr lang="ru-RU"/>
        </a:p>
      </dgm:t>
    </dgm:pt>
    <dgm:pt modelId="{B40DB3F8-3E29-4912-9D86-8B4992C2AAB9}" type="sibTrans" cxnId="{92688E30-83C0-4A97-A680-BCD6DFC42BDF}">
      <dgm:prSet/>
      <dgm:spPr/>
      <dgm:t>
        <a:bodyPr/>
        <a:lstStyle/>
        <a:p>
          <a:endParaRPr lang="ru-RU"/>
        </a:p>
      </dgm:t>
    </dgm:pt>
    <dgm:pt modelId="{C852239B-1E9A-4963-B72D-61BA3E111B0A}" type="pres">
      <dgm:prSet presAssocID="{39C621DA-DB15-4C76-B42E-CC1E601CE5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413020-CB42-4221-8760-0722C2B00FC2}" type="pres">
      <dgm:prSet presAssocID="{A2778BE4-1E4D-4D12-B98C-510DAA6843EF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12C980-F126-4B1C-A8B4-CD3AFF10B258}" type="pres">
      <dgm:prSet presAssocID="{2702DDE5-60A7-4B82-985B-BF6571DBAB80}" presName="spacer" presStyleCnt="0"/>
      <dgm:spPr/>
    </dgm:pt>
    <dgm:pt modelId="{A0A6564F-46B4-4567-ABA9-F84519A392A9}" type="pres">
      <dgm:prSet presAssocID="{AB09B24C-87E2-44A5-84E8-152044C7486D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145823-453B-42A7-A726-2DB2F34E63D2}" type="pres">
      <dgm:prSet presAssocID="{6DD49A19-FBCF-497C-A5C2-7AE0198B6577}" presName="spacer" presStyleCnt="0"/>
      <dgm:spPr/>
    </dgm:pt>
    <dgm:pt modelId="{A4F67D33-D59E-40C9-96C6-A90D7E124365}" type="pres">
      <dgm:prSet presAssocID="{2B5290BB-3959-42AF-B99E-5A1451364842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8D8882-05E1-430D-96F2-BBB70E5F224D}" type="pres">
      <dgm:prSet presAssocID="{C03BAF07-401A-497E-AA8B-83F05BD0CA14}" presName="spacer" presStyleCnt="0"/>
      <dgm:spPr/>
    </dgm:pt>
    <dgm:pt modelId="{9314F423-C126-4E1D-8B8D-11DF0027EFC8}" type="pres">
      <dgm:prSet presAssocID="{902A9EFC-B062-4045-A807-3CD19ADF2AAB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0C1D0-2EDB-4ADF-AE6B-4ED08EF25410}" type="pres">
      <dgm:prSet presAssocID="{AF60EE75-144B-4B8C-AF44-34877A95E8E8}" presName="spacer" presStyleCnt="0"/>
      <dgm:spPr/>
    </dgm:pt>
    <dgm:pt modelId="{13EF0DBA-32AE-4823-9982-96E7CF2910D5}" type="pres">
      <dgm:prSet presAssocID="{0CCCC1FF-68B8-4866-9F27-32BE71A860F9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54BA4-8AC5-4EA9-A50A-CBC3D9B92B21}" type="pres">
      <dgm:prSet presAssocID="{A86AD32C-2DA7-42BE-9976-E765133F1686}" presName="spacer" presStyleCnt="0"/>
      <dgm:spPr/>
    </dgm:pt>
    <dgm:pt modelId="{0EC96785-9238-4B30-AD47-26AEDE6AE370}" type="pres">
      <dgm:prSet presAssocID="{25CC8A8A-1534-4E8C-A08A-984EB7488943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5B8CC-76F9-4527-9771-515D1F7DD36C}" type="pres">
      <dgm:prSet presAssocID="{D72AEA34-5B15-41ED-ACF5-728F0A1B27BD}" presName="spacer" presStyleCnt="0"/>
      <dgm:spPr/>
    </dgm:pt>
    <dgm:pt modelId="{26C83AE2-CAA9-42CE-82C2-07EDF6A37050}" type="pres">
      <dgm:prSet presAssocID="{4FD4BEF8-D0FE-422E-A569-445FD31CBF1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85D0F-58A3-4554-9080-B80E4327AA83}" type="pres">
      <dgm:prSet presAssocID="{442DC059-541C-4677-83E1-F053FB810D0D}" presName="spacer" presStyleCnt="0"/>
      <dgm:spPr/>
    </dgm:pt>
    <dgm:pt modelId="{2A862A16-441B-4D1C-8734-E64F9FED807D}" type="pres">
      <dgm:prSet presAssocID="{20481A91-7480-48A2-B6F0-DE222EFC4F9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A3A62BB-58FF-4979-A517-9F9EC83CF593}" type="presOf" srcId="{20481A91-7480-48A2-B6F0-DE222EFC4F90}" destId="{2A862A16-441B-4D1C-8734-E64F9FED807D}" srcOrd="0" destOrd="0" presId="urn:microsoft.com/office/officeart/2005/8/layout/vList2"/>
    <dgm:cxn modelId="{D938E882-BDAB-4CE8-84C9-090CF7229607}" srcId="{39C621DA-DB15-4C76-B42E-CC1E601CE50C}" destId="{0CCCC1FF-68B8-4866-9F27-32BE71A860F9}" srcOrd="4" destOrd="0" parTransId="{283D44FD-6CAE-4604-B66D-A79053173AB6}" sibTransId="{A86AD32C-2DA7-42BE-9976-E765133F1686}"/>
    <dgm:cxn modelId="{E7337B90-715F-476E-880B-0E0AEB9D3C0A}" type="presOf" srcId="{2B5290BB-3959-42AF-B99E-5A1451364842}" destId="{A4F67D33-D59E-40C9-96C6-A90D7E124365}" srcOrd="0" destOrd="0" presId="urn:microsoft.com/office/officeart/2005/8/layout/vList2"/>
    <dgm:cxn modelId="{31AF13E6-EC54-49FA-853B-A50315686FC9}" srcId="{39C621DA-DB15-4C76-B42E-CC1E601CE50C}" destId="{2B5290BB-3959-42AF-B99E-5A1451364842}" srcOrd="2" destOrd="0" parTransId="{633F0F13-6F13-4325-BB18-9CF39CD21702}" sibTransId="{C03BAF07-401A-497E-AA8B-83F05BD0CA14}"/>
    <dgm:cxn modelId="{461BC17A-4D4B-403F-8705-39C168B86B2D}" type="presOf" srcId="{0CCCC1FF-68B8-4866-9F27-32BE71A860F9}" destId="{13EF0DBA-32AE-4823-9982-96E7CF2910D5}" srcOrd="0" destOrd="0" presId="urn:microsoft.com/office/officeart/2005/8/layout/vList2"/>
    <dgm:cxn modelId="{1AC82728-B7BA-43BD-B45C-B043ED7A41BD}" type="presOf" srcId="{4FD4BEF8-D0FE-422E-A569-445FD31CBF19}" destId="{26C83AE2-CAA9-42CE-82C2-07EDF6A37050}" srcOrd="0" destOrd="0" presId="urn:microsoft.com/office/officeart/2005/8/layout/vList2"/>
    <dgm:cxn modelId="{92688E30-83C0-4A97-A680-BCD6DFC42BDF}" srcId="{39C621DA-DB15-4C76-B42E-CC1E601CE50C}" destId="{20481A91-7480-48A2-B6F0-DE222EFC4F90}" srcOrd="7" destOrd="0" parTransId="{CC6300ED-5D2C-428B-AEEC-18B496C218AC}" sibTransId="{B40DB3F8-3E29-4912-9D86-8B4992C2AAB9}"/>
    <dgm:cxn modelId="{CAB3C8B2-73DF-42EA-8686-C8A7BE946254}" srcId="{39C621DA-DB15-4C76-B42E-CC1E601CE50C}" destId="{902A9EFC-B062-4045-A807-3CD19ADF2AAB}" srcOrd="3" destOrd="0" parTransId="{2FE6BA80-CF3E-4320-A51A-340EB32B0F12}" sibTransId="{AF60EE75-144B-4B8C-AF44-34877A95E8E8}"/>
    <dgm:cxn modelId="{3DFCD410-C363-4748-9702-9EA04BFB1ED4}" srcId="{39C621DA-DB15-4C76-B42E-CC1E601CE50C}" destId="{AB09B24C-87E2-44A5-84E8-152044C7486D}" srcOrd="1" destOrd="0" parTransId="{0DC12E4A-99A4-41D2-9046-E8D3392B46B8}" sibTransId="{6DD49A19-FBCF-497C-A5C2-7AE0198B6577}"/>
    <dgm:cxn modelId="{776120EB-15E3-434B-B153-7427BCFC558C}" srcId="{39C621DA-DB15-4C76-B42E-CC1E601CE50C}" destId="{4FD4BEF8-D0FE-422E-A569-445FD31CBF19}" srcOrd="6" destOrd="0" parTransId="{E6BD47CC-B10D-47E9-BC8F-A71974FB9637}" sibTransId="{442DC059-541C-4677-83E1-F053FB810D0D}"/>
    <dgm:cxn modelId="{0029D475-A4AF-469A-BCF7-B9BDF2309673}" type="presOf" srcId="{25CC8A8A-1534-4E8C-A08A-984EB7488943}" destId="{0EC96785-9238-4B30-AD47-26AEDE6AE370}" srcOrd="0" destOrd="0" presId="urn:microsoft.com/office/officeart/2005/8/layout/vList2"/>
    <dgm:cxn modelId="{E7D50786-1A8F-4AD8-9831-29C8E0E035F9}" type="presOf" srcId="{902A9EFC-B062-4045-A807-3CD19ADF2AAB}" destId="{9314F423-C126-4E1D-8B8D-11DF0027EFC8}" srcOrd="0" destOrd="0" presId="urn:microsoft.com/office/officeart/2005/8/layout/vList2"/>
    <dgm:cxn modelId="{045371D2-E64C-4381-A766-441D2CF80E99}" srcId="{39C621DA-DB15-4C76-B42E-CC1E601CE50C}" destId="{25CC8A8A-1534-4E8C-A08A-984EB7488943}" srcOrd="5" destOrd="0" parTransId="{62A3D04D-8D71-41CB-849F-F155C4B432A3}" sibTransId="{D72AEA34-5B15-41ED-ACF5-728F0A1B27BD}"/>
    <dgm:cxn modelId="{3B4C4165-2581-4ECA-B1EA-8C060CE00B16}" type="presOf" srcId="{39C621DA-DB15-4C76-B42E-CC1E601CE50C}" destId="{C852239B-1E9A-4963-B72D-61BA3E111B0A}" srcOrd="0" destOrd="0" presId="urn:microsoft.com/office/officeart/2005/8/layout/vList2"/>
    <dgm:cxn modelId="{C1A48EF2-B460-42BC-8118-313EE739C447}" type="presOf" srcId="{AB09B24C-87E2-44A5-84E8-152044C7486D}" destId="{A0A6564F-46B4-4567-ABA9-F84519A392A9}" srcOrd="0" destOrd="0" presId="urn:microsoft.com/office/officeart/2005/8/layout/vList2"/>
    <dgm:cxn modelId="{DEE19678-A8E0-4D2A-90DC-B8A66AD36C54}" srcId="{39C621DA-DB15-4C76-B42E-CC1E601CE50C}" destId="{A2778BE4-1E4D-4D12-B98C-510DAA6843EF}" srcOrd="0" destOrd="0" parTransId="{73380299-214B-4614-83E7-2447E33A4B61}" sibTransId="{2702DDE5-60A7-4B82-985B-BF6571DBAB80}"/>
    <dgm:cxn modelId="{1F90CCF1-DD1B-4BFE-8F2D-A986CC31C52F}" type="presOf" srcId="{A2778BE4-1E4D-4D12-B98C-510DAA6843EF}" destId="{84413020-CB42-4221-8760-0722C2B00FC2}" srcOrd="0" destOrd="0" presId="urn:microsoft.com/office/officeart/2005/8/layout/vList2"/>
    <dgm:cxn modelId="{D26034C9-BC99-47D3-98E3-F5EEA02495F9}" type="presParOf" srcId="{C852239B-1E9A-4963-B72D-61BA3E111B0A}" destId="{84413020-CB42-4221-8760-0722C2B00FC2}" srcOrd="0" destOrd="0" presId="urn:microsoft.com/office/officeart/2005/8/layout/vList2"/>
    <dgm:cxn modelId="{E6E7A5A8-A417-4967-ADB8-DDA4A3EA345E}" type="presParOf" srcId="{C852239B-1E9A-4963-B72D-61BA3E111B0A}" destId="{4D12C980-F126-4B1C-A8B4-CD3AFF10B258}" srcOrd="1" destOrd="0" presId="urn:microsoft.com/office/officeart/2005/8/layout/vList2"/>
    <dgm:cxn modelId="{BABACD7F-246F-4A85-B32A-E15DAB9477FB}" type="presParOf" srcId="{C852239B-1E9A-4963-B72D-61BA3E111B0A}" destId="{A0A6564F-46B4-4567-ABA9-F84519A392A9}" srcOrd="2" destOrd="0" presId="urn:microsoft.com/office/officeart/2005/8/layout/vList2"/>
    <dgm:cxn modelId="{A1BACE1D-E0D7-4617-9D91-271BB23212CC}" type="presParOf" srcId="{C852239B-1E9A-4963-B72D-61BA3E111B0A}" destId="{21145823-453B-42A7-A726-2DB2F34E63D2}" srcOrd="3" destOrd="0" presId="urn:microsoft.com/office/officeart/2005/8/layout/vList2"/>
    <dgm:cxn modelId="{1B48CC9D-BA8E-4A8B-9EBC-29ECE012D6CB}" type="presParOf" srcId="{C852239B-1E9A-4963-B72D-61BA3E111B0A}" destId="{A4F67D33-D59E-40C9-96C6-A90D7E124365}" srcOrd="4" destOrd="0" presId="urn:microsoft.com/office/officeart/2005/8/layout/vList2"/>
    <dgm:cxn modelId="{8FA15CD3-5797-43F5-B728-5A2081A72D10}" type="presParOf" srcId="{C852239B-1E9A-4963-B72D-61BA3E111B0A}" destId="{D88D8882-05E1-430D-96F2-BBB70E5F224D}" srcOrd="5" destOrd="0" presId="urn:microsoft.com/office/officeart/2005/8/layout/vList2"/>
    <dgm:cxn modelId="{32E4DC9F-8C1D-4092-B463-511E2D44DE83}" type="presParOf" srcId="{C852239B-1E9A-4963-B72D-61BA3E111B0A}" destId="{9314F423-C126-4E1D-8B8D-11DF0027EFC8}" srcOrd="6" destOrd="0" presId="urn:microsoft.com/office/officeart/2005/8/layout/vList2"/>
    <dgm:cxn modelId="{2F580FA3-3E78-4794-BFC5-58257CE9C7CF}" type="presParOf" srcId="{C852239B-1E9A-4963-B72D-61BA3E111B0A}" destId="{2490C1D0-2EDB-4ADF-AE6B-4ED08EF25410}" srcOrd="7" destOrd="0" presId="urn:microsoft.com/office/officeart/2005/8/layout/vList2"/>
    <dgm:cxn modelId="{0B4D9342-BDCF-46C9-85DF-16EE9991634F}" type="presParOf" srcId="{C852239B-1E9A-4963-B72D-61BA3E111B0A}" destId="{13EF0DBA-32AE-4823-9982-96E7CF2910D5}" srcOrd="8" destOrd="0" presId="urn:microsoft.com/office/officeart/2005/8/layout/vList2"/>
    <dgm:cxn modelId="{D989ADAD-B88D-4F4C-9480-14D399EAC866}" type="presParOf" srcId="{C852239B-1E9A-4963-B72D-61BA3E111B0A}" destId="{C4654BA4-8AC5-4EA9-A50A-CBC3D9B92B21}" srcOrd="9" destOrd="0" presId="urn:microsoft.com/office/officeart/2005/8/layout/vList2"/>
    <dgm:cxn modelId="{49D00E96-13B6-4ACE-B350-85E3A1B3793F}" type="presParOf" srcId="{C852239B-1E9A-4963-B72D-61BA3E111B0A}" destId="{0EC96785-9238-4B30-AD47-26AEDE6AE370}" srcOrd="10" destOrd="0" presId="urn:microsoft.com/office/officeart/2005/8/layout/vList2"/>
    <dgm:cxn modelId="{9F154749-A383-4D3A-9FEB-E0BAA9FCF195}" type="presParOf" srcId="{C852239B-1E9A-4963-B72D-61BA3E111B0A}" destId="{B5A5B8CC-76F9-4527-9771-515D1F7DD36C}" srcOrd="11" destOrd="0" presId="urn:microsoft.com/office/officeart/2005/8/layout/vList2"/>
    <dgm:cxn modelId="{B373254D-4725-4200-AE46-78F2C7B944F1}" type="presParOf" srcId="{C852239B-1E9A-4963-B72D-61BA3E111B0A}" destId="{26C83AE2-CAA9-42CE-82C2-07EDF6A37050}" srcOrd="12" destOrd="0" presId="urn:microsoft.com/office/officeart/2005/8/layout/vList2"/>
    <dgm:cxn modelId="{2308E623-2DAF-4259-B58B-F17CCE233992}" type="presParOf" srcId="{C852239B-1E9A-4963-B72D-61BA3E111B0A}" destId="{DFC85D0F-58A3-4554-9080-B80E4327AA83}" srcOrd="13" destOrd="0" presId="urn:microsoft.com/office/officeart/2005/8/layout/vList2"/>
    <dgm:cxn modelId="{A545B496-9B9E-4353-B25D-0489502D4894}" type="presParOf" srcId="{C852239B-1E9A-4963-B72D-61BA3E111B0A}" destId="{2A862A16-441B-4D1C-8734-E64F9FED807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4F7D96-ACC7-4A9D-AB11-4540B34C54D5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</dgm:pt>
    <dgm:pt modelId="{3627AD62-3E43-4BAD-A21D-ED19FE0ACEC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Потенциал и мотивационная установка коллектива</a:t>
          </a:r>
        </a:p>
      </dgm:t>
    </dgm:pt>
    <dgm:pt modelId="{AED7845B-BDE4-493E-98BD-C167F47494C5}" type="parTrans" cxnId="{EC609CB3-8A1A-42D1-B547-8F604E55D9B1}">
      <dgm:prSet/>
      <dgm:spPr/>
      <dgm:t>
        <a:bodyPr/>
        <a:lstStyle/>
        <a:p>
          <a:endParaRPr lang="ru-RU"/>
        </a:p>
      </dgm:t>
    </dgm:pt>
    <dgm:pt modelId="{FD72AC3D-626A-4129-B438-E740CE8F2706}" type="sibTrans" cxnId="{EC609CB3-8A1A-42D1-B547-8F604E55D9B1}">
      <dgm:prSet/>
      <dgm:spPr/>
      <dgm:t>
        <a:bodyPr/>
        <a:lstStyle/>
        <a:p>
          <a:endParaRPr lang="ru-RU"/>
        </a:p>
      </dgm:t>
    </dgm:pt>
    <dgm:pt modelId="{9CFD8FC2-CE0B-4F73-8FE6-FCACB2AC3AF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Структура организации и кадровый состав</a:t>
          </a:r>
          <a:endParaRPr lang="ru-RU" sz="2000" b="1" dirty="0">
            <a:solidFill>
              <a:schemeClr val="tx1"/>
            </a:solidFill>
          </a:endParaRPr>
        </a:p>
      </dgm:t>
    </dgm:pt>
    <dgm:pt modelId="{DBAEC662-3BF8-4F5E-A1D9-47D788E303EC}" type="parTrans" cxnId="{5F08BE8C-EF3F-45F2-8BE1-833A1BFBE5FC}">
      <dgm:prSet/>
      <dgm:spPr/>
      <dgm:t>
        <a:bodyPr/>
        <a:lstStyle/>
        <a:p>
          <a:endParaRPr lang="ru-RU"/>
        </a:p>
      </dgm:t>
    </dgm:pt>
    <dgm:pt modelId="{1EC7F456-37A5-4A06-836E-F8AF8E2F2B46}" type="sibTrans" cxnId="{5F08BE8C-EF3F-45F2-8BE1-833A1BFBE5FC}">
      <dgm:prSet/>
      <dgm:spPr/>
      <dgm:t>
        <a:bodyPr/>
        <a:lstStyle/>
        <a:p>
          <a:endParaRPr lang="ru-RU"/>
        </a:p>
      </dgm:t>
    </dgm:pt>
    <dgm:pt modelId="{4A4F23EF-0FFE-49AC-B4B0-6AEBB13E5A0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Цели и задачи НОЦ «ИНЖЭК»</a:t>
          </a:r>
          <a:endParaRPr lang="ru-RU" sz="2000" b="1" dirty="0">
            <a:solidFill>
              <a:schemeClr val="tx1"/>
            </a:solidFill>
          </a:endParaRPr>
        </a:p>
      </dgm:t>
    </dgm:pt>
    <dgm:pt modelId="{62333BED-B344-45B4-A000-D2E3D8B579E0}" type="parTrans" cxnId="{BE13D8B5-86CD-4B1D-81D9-842BBE0A64AC}">
      <dgm:prSet/>
      <dgm:spPr/>
      <dgm:t>
        <a:bodyPr/>
        <a:lstStyle/>
        <a:p>
          <a:endParaRPr lang="ru-RU"/>
        </a:p>
      </dgm:t>
    </dgm:pt>
    <dgm:pt modelId="{8B20909B-AA14-464A-AB8A-120DB951789B}" type="sibTrans" cxnId="{BE13D8B5-86CD-4B1D-81D9-842BBE0A64AC}">
      <dgm:prSet/>
      <dgm:spPr/>
      <dgm:t>
        <a:bodyPr/>
        <a:lstStyle/>
        <a:p>
          <a:endParaRPr lang="ru-RU"/>
        </a:p>
      </dgm:t>
    </dgm:pt>
    <dgm:pt modelId="{03AED685-D7E6-4AE4-8E69-6475508065D5}" type="pres">
      <dgm:prSet presAssocID="{814F7D96-ACC7-4A9D-AB11-4540B34C54D5}" presName="compositeShape" presStyleCnt="0">
        <dgm:presLayoutVars>
          <dgm:chMax val="7"/>
          <dgm:dir/>
          <dgm:resizeHandles val="exact"/>
        </dgm:presLayoutVars>
      </dgm:prSet>
      <dgm:spPr/>
    </dgm:pt>
    <dgm:pt modelId="{E7DAC9FF-4003-4CBE-B8B7-4600FF9FCAC2}" type="pres">
      <dgm:prSet presAssocID="{814F7D96-ACC7-4A9D-AB11-4540B34C54D5}" presName="wedge1" presStyleLbl="node1" presStyleIdx="0" presStyleCnt="3"/>
      <dgm:spPr/>
      <dgm:t>
        <a:bodyPr/>
        <a:lstStyle/>
        <a:p>
          <a:endParaRPr lang="ru-RU"/>
        </a:p>
      </dgm:t>
    </dgm:pt>
    <dgm:pt modelId="{731B9E29-3304-4954-96C6-D7E15E7CD757}" type="pres">
      <dgm:prSet presAssocID="{814F7D96-ACC7-4A9D-AB11-4540B34C54D5}" presName="dummy1a" presStyleCnt="0"/>
      <dgm:spPr/>
    </dgm:pt>
    <dgm:pt modelId="{59BD4307-08DA-4595-8AD6-D25380634844}" type="pres">
      <dgm:prSet presAssocID="{814F7D96-ACC7-4A9D-AB11-4540B34C54D5}" presName="dummy1b" presStyleCnt="0"/>
      <dgm:spPr/>
    </dgm:pt>
    <dgm:pt modelId="{E0CE9334-0497-4415-BDC2-8265B194D33A}" type="pres">
      <dgm:prSet presAssocID="{814F7D96-ACC7-4A9D-AB11-4540B34C54D5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77992-56E6-44A9-8F63-7B8D02F69015}" type="pres">
      <dgm:prSet presAssocID="{814F7D96-ACC7-4A9D-AB11-4540B34C54D5}" presName="wedge2" presStyleLbl="node1" presStyleIdx="1" presStyleCnt="3"/>
      <dgm:spPr/>
      <dgm:t>
        <a:bodyPr/>
        <a:lstStyle/>
        <a:p>
          <a:endParaRPr lang="ru-RU"/>
        </a:p>
      </dgm:t>
    </dgm:pt>
    <dgm:pt modelId="{4D1EBE5A-DCF2-466F-A43C-8C900887FF8E}" type="pres">
      <dgm:prSet presAssocID="{814F7D96-ACC7-4A9D-AB11-4540B34C54D5}" presName="dummy2a" presStyleCnt="0"/>
      <dgm:spPr/>
    </dgm:pt>
    <dgm:pt modelId="{5808D75B-C28E-45E0-A5AF-C9EC583554CE}" type="pres">
      <dgm:prSet presAssocID="{814F7D96-ACC7-4A9D-AB11-4540B34C54D5}" presName="dummy2b" presStyleCnt="0"/>
      <dgm:spPr/>
    </dgm:pt>
    <dgm:pt modelId="{2E2884C2-51C4-4C78-B8E2-CAE79274DD66}" type="pres">
      <dgm:prSet presAssocID="{814F7D96-ACC7-4A9D-AB11-4540B34C54D5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9D3AA-D3C7-45D5-A433-6F2818A301C1}" type="pres">
      <dgm:prSet presAssocID="{814F7D96-ACC7-4A9D-AB11-4540B34C54D5}" presName="wedge3" presStyleLbl="node1" presStyleIdx="2" presStyleCnt="3" custScaleX="107926"/>
      <dgm:spPr/>
      <dgm:t>
        <a:bodyPr/>
        <a:lstStyle/>
        <a:p>
          <a:endParaRPr lang="ru-RU"/>
        </a:p>
      </dgm:t>
    </dgm:pt>
    <dgm:pt modelId="{AA1711D8-313E-45EF-A6BA-9EAA319F22FE}" type="pres">
      <dgm:prSet presAssocID="{814F7D96-ACC7-4A9D-AB11-4540B34C54D5}" presName="dummy3a" presStyleCnt="0"/>
      <dgm:spPr/>
    </dgm:pt>
    <dgm:pt modelId="{9264E503-6E34-4457-9B31-C3D91B56B6F0}" type="pres">
      <dgm:prSet presAssocID="{814F7D96-ACC7-4A9D-AB11-4540B34C54D5}" presName="dummy3b" presStyleCnt="0"/>
      <dgm:spPr/>
    </dgm:pt>
    <dgm:pt modelId="{59682838-EB33-4B2F-B798-0A32B10ABEB6}" type="pres">
      <dgm:prSet presAssocID="{814F7D96-ACC7-4A9D-AB11-4540B34C54D5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57389-5B8D-4002-9825-F36D84B04C69}" type="pres">
      <dgm:prSet presAssocID="{FD72AC3D-626A-4129-B438-E740CE8F2706}" presName="arrowWedge1" presStyleLbl="fgSibTrans2D1" presStyleIdx="0" presStyleCnt="3"/>
      <dgm:spPr/>
    </dgm:pt>
    <dgm:pt modelId="{49DA7AC2-BD65-42E5-B8FC-8602E5381EC3}" type="pres">
      <dgm:prSet presAssocID="{1EC7F456-37A5-4A06-836E-F8AF8E2F2B46}" presName="arrowWedge2" presStyleLbl="fgSibTrans2D1" presStyleIdx="1" presStyleCnt="3"/>
      <dgm:spPr/>
    </dgm:pt>
    <dgm:pt modelId="{88FD46AF-F6A1-413D-9B24-F60788F9D502}" type="pres">
      <dgm:prSet presAssocID="{8B20909B-AA14-464A-AB8A-120DB951789B}" presName="arrowWedge3" presStyleLbl="fgSibTrans2D1" presStyleIdx="2" presStyleCnt="3"/>
      <dgm:spPr/>
    </dgm:pt>
  </dgm:ptLst>
  <dgm:cxnLst>
    <dgm:cxn modelId="{03FECF03-7736-4632-9239-1550DAAC0CF9}" type="presOf" srcId="{4A4F23EF-0FFE-49AC-B4B0-6AEBB13E5A01}" destId="{59682838-EB33-4B2F-B798-0A32B10ABEB6}" srcOrd="1" destOrd="0" presId="urn:microsoft.com/office/officeart/2005/8/layout/cycle8"/>
    <dgm:cxn modelId="{668D5243-C538-482B-A6B5-33A0F1582706}" type="presOf" srcId="{9CFD8FC2-CE0B-4F73-8FE6-FCACB2AC3AF0}" destId="{5A677992-56E6-44A9-8F63-7B8D02F69015}" srcOrd="0" destOrd="0" presId="urn:microsoft.com/office/officeart/2005/8/layout/cycle8"/>
    <dgm:cxn modelId="{5F08BE8C-EF3F-45F2-8BE1-833A1BFBE5FC}" srcId="{814F7D96-ACC7-4A9D-AB11-4540B34C54D5}" destId="{9CFD8FC2-CE0B-4F73-8FE6-FCACB2AC3AF0}" srcOrd="1" destOrd="0" parTransId="{DBAEC662-3BF8-4F5E-A1D9-47D788E303EC}" sibTransId="{1EC7F456-37A5-4A06-836E-F8AF8E2F2B46}"/>
    <dgm:cxn modelId="{EDA90F03-ED35-43B4-864F-E73F2E7B0EC5}" type="presOf" srcId="{814F7D96-ACC7-4A9D-AB11-4540B34C54D5}" destId="{03AED685-D7E6-4AE4-8E69-6475508065D5}" srcOrd="0" destOrd="0" presId="urn:microsoft.com/office/officeart/2005/8/layout/cycle8"/>
    <dgm:cxn modelId="{92BED5FE-1954-4D5C-8329-A5DB809FDF11}" type="presOf" srcId="{9CFD8FC2-CE0B-4F73-8FE6-FCACB2AC3AF0}" destId="{2E2884C2-51C4-4C78-B8E2-CAE79274DD66}" srcOrd="1" destOrd="0" presId="urn:microsoft.com/office/officeart/2005/8/layout/cycle8"/>
    <dgm:cxn modelId="{C2D748CA-A062-4942-AFF2-C1237EE06027}" type="presOf" srcId="{3627AD62-3E43-4BAD-A21D-ED19FE0ACECA}" destId="{E7DAC9FF-4003-4CBE-B8B7-4600FF9FCAC2}" srcOrd="0" destOrd="0" presId="urn:microsoft.com/office/officeart/2005/8/layout/cycle8"/>
    <dgm:cxn modelId="{BE13D8B5-86CD-4B1D-81D9-842BBE0A64AC}" srcId="{814F7D96-ACC7-4A9D-AB11-4540B34C54D5}" destId="{4A4F23EF-0FFE-49AC-B4B0-6AEBB13E5A01}" srcOrd="2" destOrd="0" parTransId="{62333BED-B344-45B4-A000-D2E3D8B579E0}" sibTransId="{8B20909B-AA14-464A-AB8A-120DB951789B}"/>
    <dgm:cxn modelId="{EC609CB3-8A1A-42D1-B547-8F604E55D9B1}" srcId="{814F7D96-ACC7-4A9D-AB11-4540B34C54D5}" destId="{3627AD62-3E43-4BAD-A21D-ED19FE0ACECA}" srcOrd="0" destOrd="0" parTransId="{AED7845B-BDE4-493E-98BD-C167F47494C5}" sibTransId="{FD72AC3D-626A-4129-B438-E740CE8F2706}"/>
    <dgm:cxn modelId="{670387D7-8450-4339-A4FB-03C2F4DE7C2A}" type="presOf" srcId="{3627AD62-3E43-4BAD-A21D-ED19FE0ACECA}" destId="{E0CE9334-0497-4415-BDC2-8265B194D33A}" srcOrd="1" destOrd="0" presId="urn:microsoft.com/office/officeart/2005/8/layout/cycle8"/>
    <dgm:cxn modelId="{0A956A1A-D30D-4D30-885C-621D3F0964AA}" type="presOf" srcId="{4A4F23EF-0FFE-49AC-B4B0-6AEBB13E5A01}" destId="{7DB9D3AA-D3C7-45D5-A433-6F2818A301C1}" srcOrd="0" destOrd="0" presId="urn:microsoft.com/office/officeart/2005/8/layout/cycle8"/>
    <dgm:cxn modelId="{B32CD199-545B-4596-A09C-16961640DA30}" type="presParOf" srcId="{03AED685-D7E6-4AE4-8E69-6475508065D5}" destId="{E7DAC9FF-4003-4CBE-B8B7-4600FF9FCAC2}" srcOrd="0" destOrd="0" presId="urn:microsoft.com/office/officeart/2005/8/layout/cycle8"/>
    <dgm:cxn modelId="{1413847F-9E65-4D81-AC53-5358356E69E8}" type="presParOf" srcId="{03AED685-D7E6-4AE4-8E69-6475508065D5}" destId="{731B9E29-3304-4954-96C6-D7E15E7CD757}" srcOrd="1" destOrd="0" presId="urn:microsoft.com/office/officeart/2005/8/layout/cycle8"/>
    <dgm:cxn modelId="{A9888EA5-2C9C-4C81-B238-010D3715F332}" type="presParOf" srcId="{03AED685-D7E6-4AE4-8E69-6475508065D5}" destId="{59BD4307-08DA-4595-8AD6-D25380634844}" srcOrd="2" destOrd="0" presId="urn:microsoft.com/office/officeart/2005/8/layout/cycle8"/>
    <dgm:cxn modelId="{D25D444A-57B2-4746-92CC-233B0845C453}" type="presParOf" srcId="{03AED685-D7E6-4AE4-8E69-6475508065D5}" destId="{E0CE9334-0497-4415-BDC2-8265B194D33A}" srcOrd="3" destOrd="0" presId="urn:microsoft.com/office/officeart/2005/8/layout/cycle8"/>
    <dgm:cxn modelId="{FE9176B1-BD9B-4281-958C-8068060C71F2}" type="presParOf" srcId="{03AED685-D7E6-4AE4-8E69-6475508065D5}" destId="{5A677992-56E6-44A9-8F63-7B8D02F69015}" srcOrd="4" destOrd="0" presId="urn:microsoft.com/office/officeart/2005/8/layout/cycle8"/>
    <dgm:cxn modelId="{B55EE109-397B-4E7A-ABE2-692F42596173}" type="presParOf" srcId="{03AED685-D7E6-4AE4-8E69-6475508065D5}" destId="{4D1EBE5A-DCF2-466F-A43C-8C900887FF8E}" srcOrd="5" destOrd="0" presId="urn:microsoft.com/office/officeart/2005/8/layout/cycle8"/>
    <dgm:cxn modelId="{58CDC17E-9AEA-4AD2-94D0-84439F72D4DC}" type="presParOf" srcId="{03AED685-D7E6-4AE4-8E69-6475508065D5}" destId="{5808D75B-C28E-45E0-A5AF-C9EC583554CE}" srcOrd="6" destOrd="0" presId="urn:microsoft.com/office/officeart/2005/8/layout/cycle8"/>
    <dgm:cxn modelId="{BBF3AEE1-626B-4D6B-9162-865EA1966C61}" type="presParOf" srcId="{03AED685-D7E6-4AE4-8E69-6475508065D5}" destId="{2E2884C2-51C4-4C78-B8E2-CAE79274DD66}" srcOrd="7" destOrd="0" presId="urn:microsoft.com/office/officeart/2005/8/layout/cycle8"/>
    <dgm:cxn modelId="{C09845ED-293C-430E-A770-27D71A4E41C7}" type="presParOf" srcId="{03AED685-D7E6-4AE4-8E69-6475508065D5}" destId="{7DB9D3AA-D3C7-45D5-A433-6F2818A301C1}" srcOrd="8" destOrd="0" presId="urn:microsoft.com/office/officeart/2005/8/layout/cycle8"/>
    <dgm:cxn modelId="{E10247D5-3913-4F29-B8E5-F500C7B3F7C9}" type="presParOf" srcId="{03AED685-D7E6-4AE4-8E69-6475508065D5}" destId="{AA1711D8-313E-45EF-A6BA-9EAA319F22FE}" srcOrd="9" destOrd="0" presId="urn:microsoft.com/office/officeart/2005/8/layout/cycle8"/>
    <dgm:cxn modelId="{2EB3AB88-06CE-4E05-A672-7214123AA651}" type="presParOf" srcId="{03AED685-D7E6-4AE4-8E69-6475508065D5}" destId="{9264E503-6E34-4457-9B31-C3D91B56B6F0}" srcOrd="10" destOrd="0" presId="urn:microsoft.com/office/officeart/2005/8/layout/cycle8"/>
    <dgm:cxn modelId="{BDE4BD28-C895-4D7A-B88A-85FA1F0158E5}" type="presParOf" srcId="{03AED685-D7E6-4AE4-8E69-6475508065D5}" destId="{59682838-EB33-4B2F-B798-0A32B10ABEB6}" srcOrd="11" destOrd="0" presId="urn:microsoft.com/office/officeart/2005/8/layout/cycle8"/>
    <dgm:cxn modelId="{0DBC1533-60C3-4A62-95C6-CA6A2A92249F}" type="presParOf" srcId="{03AED685-D7E6-4AE4-8E69-6475508065D5}" destId="{08A57389-5B8D-4002-9825-F36D84B04C69}" srcOrd="12" destOrd="0" presId="urn:microsoft.com/office/officeart/2005/8/layout/cycle8"/>
    <dgm:cxn modelId="{CCF1B86F-562C-4944-93DA-B6BDB0FB2003}" type="presParOf" srcId="{03AED685-D7E6-4AE4-8E69-6475508065D5}" destId="{49DA7AC2-BD65-42E5-B8FC-8602E5381EC3}" srcOrd="13" destOrd="0" presId="urn:microsoft.com/office/officeart/2005/8/layout/cycle8"/>
    <dgm:cxn modelId="{51298ACF-95EA-4074-8635-1898A71288ED}" type="presParOf" srcId="{03AED685-D7E6-4AE4-8E69-6475508065D5}" destId="{88FD46AF-F6A1-413D-9B24-F60788F9D502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C89229C-BD1D-4FC1-934A-A89F6DE22DF1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C5D5281-0022-4389-8A55-AC93B28023EE}">
      <dgm:prSet phldrT="[Текст]"/>
      <dgm:spPr>
        <a:ln>
          <a:solidFill>
            <a:srgbClr val="600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Выжить в конкурентной борьбе 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1E2F6C-C3E0-425E-97C5-5B1B3BBE6969}" type="parTrans" cxnId="{083F90A5-1DAD-46D3-B173-4C9BA0F47E2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506607CB-39DF-430C-B963-540E91633977}" type="sibTrans" cxnId="{083F90A5-1DAD-46D3-B173-4C9BA0F47E28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A6E8AFA6-9CD4-480C-8553-A22D5763EC4B}">
      <dgm:prSet phldrT="[Текст]"/>
      <dgm:spPr>
        <a:solidFill>
          <a:schemeClr val="accent4">
            <a:lumMod val="40000"/>
            <a:lumOff val="6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Сохранить и обогатить накопленный капитал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CC51DC-C607-4F2D-8846-56B5924E04DA}" type="sibTrans" cxnId="{7CC1F6A5-F36B-46AF-8314-812D14C019C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BE9FDAA-A55D-4965-B658-97680C59F3BD}" type="parTrans" cxnId="{7CC1F6A5-F36B-46AF-8314-812D14C019C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9BEC994C-E5CD-472D-9CBF-ECB9EDFB783C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Добиться максимально плодотворного и взаимовыгодного сотрудничества с бизнесом, государственными структурами, научными кругами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B8C45A-917E-4A5C-B652-8D56A4BBD6DD}" type="parTrans" cxnId="{8FA37525-96DC-4532-863F-830BA40CC0A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426586CA-171A-4C33-B639-442D6CD1A401}" type="sibTrans" cxnId="{8FA37525-96DC-4532-863F-830BA40CC0A0}">
      <dgm:prSet/>
      <dgm:spPr/>
      <dgm:t>
        <a:bodyPr/>
        <a:lstStyle/>
        <a:p>
          <a:endParaRPr lang="ru-RU" b="1">
            <a:solidFill>
              <a:schemeClr val="tx1"/>
            </a:solidFill>
          </a:endParaRPr>
        </a:p>
      </dgm:t>
    </dgm:pt>
    <dgm:pt modelId="{B3A60557-5AE2-4F6E-A4E7-555158DC3057}" type="pres">
      <dgm:prSet presAssocID="{6C89229C-BD1D-4FC1-934A-A89F6DE22DF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983447-F291-4D1B-B148-8BACC0D43500}" type="pres">
      <dgm:prSet presAssocID="{1C5D5281-0022-4389-8A55-AC93B28023EE}" presName="parentText" presStyleLbl="node1" presStyleIdx="0" presStyleCnt="3" custScaleY="610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EC39D-ADE3-409D-B60C-6A8E3FDA786B}" type="pres">
      <dgm:prSet presAssocID="{506607CB-39DF-430C-B963-540E91633977}" presName="spacer" presStyleCnt="0"/>
      <dgm:spPr/>
    </dgm:pt>
    <dgm:pt modelId="{76820FC4-F89E-42C1-AD97-08BE8FDB25BE}" type="pres">
      <dgm:prSet presAssocID="{A6E8AFA6-9CD4-480C-8553-A22D5763EC4B}" presName="parentText" presStyleLbl="node1" presStyleIdx="1" presStyleCnt="3" custScaleY="573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C9CC3-5118-40F9-B763-CD4003CBABA7}" type="pres">
      <dgm:prSet presAssocID="{F8CC51DC-C607-4F2D-8846-56B5924E04DA}" presName="spacer" presStyleCnt="0"/>
      <dgm:spPr/>
    </dgm:pt>
    <dgm:pt modelId="{F5C212F7-B661-40FD-9DCA-C2223E66B500}" type="pres">
      <dgm:prSet presAssocID="{9BEC994C-E5CD-472D-9CBF-ECB9EDFB783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3F90A5-1DAD-46D3-B173-4C9BA0F47E28}" srcId="{6C89229C-BD1D-4FC1-934A-A89F6DE22DF1}" destId="{1C5D5281-0022-4389-8A55-AC93B28023EE}" srcOrd="0" destOrd="0" parTransId="{D01E2F6C-C3E0-425E-97C5-5B1B3BBE6969}" sibTransId="{506607CB-39DF-430C-B963-540E91633977}"/>
    <dgm:cxn modelId="{F79D902A-E2A3-4B91-AE1F-724F22200769}" type="presOf" srcId="{9BEC994C-E5CD-472D-9CBF-ECB9EDFB783C}" destId="{F5C212F7-B661-40FD-9DCA-C2223E66B500}" srcOrd="0" destOrd="0" presId="urn:microsoft.com/office/officeart/2005/8/layout/vList2"/>
    <dgm:cxn modelId="{9EC32441-DDAB-4CB5-A62A-D979C083E6F6}" type="presOf" srcId="{6C89229C-BD1D-4FC1-934A-A89F6DE22DF1}" destId="{B3A60557-5AE2-4F6E-A4E7-555158DC3057}" srcOrd="0" destOrd="0" presId="urn:microsoft.com/office/officeart/2005/8/layout/vList2"/>
    <dgm:cxn modelId="{7CC1F6A5-F36B-46AF-8314-812D14C019C0}" srcId="{6C89229C-BD1D-4FC1-934A-A89F6DE22DF1}" destId="{A6E8AFA6-9CD4-480C-8553-A22D5763EC4B}" srcOrd="1" destOrd="0" parTransId="{9BE9FDAA-A55D-4965-B658-97680C59F3BD}" sibTransId="{F8CC51DC-C607-4F2D-8846-56B5924E04DA}"/>
    <dgm:cxn modelId="{327332A4-9443-48BC-AB31-5171F348A531}" type="presOf" srcId="{1C5D5281-0022-4389-8A55-AC93B28023EE}" destId="{FA983447-F291-4D1B-B148-8BACC0D43500}" srcOrd="0" destOrd="0" presId="urn:microsoft.com/office/officeart/2005/8/layout/vList2"/>
    <dgm:cxn modelId="{8FA37525-96DC-4532-863F-830BA40CC0A0}" srcId="{6C89229C-BD1D-4FC1-934A-A89F6DE22DF1}" destId="{9BEC994C-E5CD-472D-9CBF-ECB9EDFB783C}" srcOrd="2" destOrd="0" parTransId="{FDB8C45A-917E-4A5C-B652-8D56A4BBD6DD}" sibTransId="{426586CA-171A-4C33-B639-442D6CD1A401}"/>
    <dgm:cxn modelId="{F8DDAE4A-FE29-4A22-8EC6-85706645FEFF}" type="presOf" srcId="{A6E8AFA6-9CD4-480C-8553-A22D5763EC4B}" destId="{76820FC4-F89E-42C1-AD97-08BE8FDB25BE}" srcOrd="0" destOrd="0" presId="urn:microsoft.com/office/officeart/2005/8/layout/vList2"/>
    <dgm:cxn modelId="{CCDFAA29-141E-4D28-875B-CAC8B65299CD}" type="presParOf" srcId="{B3A60557-5AE2-4F6E-A4E7-555158DC3057}" destId="{FA983447-F291-4D1B-B148-8BACC0D43500}" srcOrd="0" destOrd="0" presId="urn:microsoft.com/office/officeart/2005/8/layout/vList2"/>
    <dgm:cxn modelId="{88C33C7A-34DA-495F-A587-C95BC6280C92}" type="presParOf" srcId="{B3A60557-5AE2-4F6E-A4E7-555158DC3057}" destId="{74AEC39D-ADE3-409D-B60C-6A8E3FDA786B}" srcOrd="1" destOrd="0" presId="urn:microsoft.com/office/officeart/2005/8/layout/vList2"/>
    <dgm:cxn modelId="{62541098-D252-4AEF-9B8D-75CC461306D1}" type="presParOf" srcId="{B3A60557-5AE2-4F6E-A4E7-555158DC3057}" destId="{76820FC4-F89E-42C1-AD97-08BE8FDB25BE}" srcOrd="2" destOrd="0" presId="urn:microsoft.com/office/officeart/2005/8/layout/vList2"/>
    <dgm:cxn modelId="{ECC2809B-A26E-4CE0-8BAB-FECCA367E1E4}" type="presParOf" srcId="{B3A60557-5AE2-4F6E-A4E7-555158DC3057}" destId="{43CC9CC3-5118-40F9-B763-CD4003CBABA7}" srcOrd="3" destOrd="0" presId="urn:microsoft.com/office/officeart/2005/8/layout/vList2"/>
    <dgm:cxn modelId="{917E5D9A-2441-4C09-BC7F-E8421D60D0D4}" type="presParOf" srcId="{B3A60557-5AE2-4F6E-A4E7-555158DC3057}" destId="{F5C212F7-B661-40FD-9DCA-C2223E66B50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A5CE9D-7384-47D4-AA5B-46B090E559E5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2EB850C7-8BEE-442A-A74C-01845EC7FA59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Подготовка специалистов и профессиональных команд: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CB8DD-B2E8-47FD-A4F0-094AAD75DC54}" type="parTrans" cxnId="{703D45A5-2993-4ED6-B4DE-40B668E0EC91}">
      <dgm:prSet/>
      <dgm:spPr/>
      <dgm:t>
        <a:bodyPr/>
        <a:lstStyle/>
        <a:p>
          <a:endParaRPr lang="ru-RU"/>
        </a:p>
      </dgm:t>
    </dgm:pt>
    <dgm:pt modelId="{3E9B3E03-F2F2-444C-8DA8-361EA033706D}" type="sibTrans" cxnId="{703D45A5-2993-4ED6-B4DE-40B668E0EC91}">
      <dgm:prSet/>
      <dgm:spPr/>
      <dgm:t>
        <a:bodyPr/>
        <a:lstStyle/>
        <a:p>
          <a:endParaRPr lang="ru-RU"/>
        </a:p>
      </dgm:t>
    </dgm:pt>
    <dgm:pt modelId="{F8A7B85E-FC20-4F2C-820C-ACD9829772CD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квалифицированных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85F78-DD49-4C82-BA4B-E811DC6C7517}" type="parTrans" cxnId="{E24E10C9-08AD-46AC-AEC9-BE95CAAC151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339084F4-9513-41E4-A322-242CA57EF4FC}" type="sibTrans" cxnId="{E24E10C9-08AD-46AC-AEC9-BE95CAAC151E}">
      <dgm:prSet/>
      <dgm:spPr/>
      <dgm:t>
        <a:bodyPr/>
        <a:lstStyle/>
        <a:p>
          <a:endParaRPr lang="ru-RU"/>
        </a:p>
      </dgm:t>
    </dgm:pt>
    <dgm:pt modelId="{F393A2FC-2B2C-4E04-A38A-8F80DAE84044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имиджа НОЦ «ИНЖЭК»: </a:t>
          </a:r>
          <a:endParaRPr lang="ru-RU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08D7F1-6A60-4956-BF1A-D26473EF4FAC}" type="parTrans" cxnId="{88FA7F95-4159-430F-B4CB-AB8B5E006088}">
      <dgm:prSet/>
      <dgm:spPr/>
      <dgm:t>
        <a:bodyPr/>
        <a:lstStyle/>
        <a:p>
          <a:endParaRPr lang="ru-RU"/>
        </a:p>
      </dgm:t>
    </dgm:pt>
    <dgm:pt modelId="{DF553805-B905-4926-BE68-3C5FAAD25573}" type="sibTrans" cxnId="{88FA7F95-4159-430F-B4CB-AB8B5E006088}">
      <dgm:prSet/>
      <dgm:spPr/>
      <dgm:t>
        <a:bodyPr/>
        <a:lstStyle/>
        <a:p>
          <a:endParaRPr lang="ru-RU"/>
        </a:p>
      </dgm:t>
    </dgm:pt>
    <dgm:pt modelId="{0737CDBC-AB10-4C2E-B8D4-0D987D10161C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эффективного центра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бизнес-исследований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3ED4134-B7D8-4918-B976-5A879D375514}" type="parTrans" cxnId="{43AAAEA8-9613-4BEF-A3EC-C283C8AE7C48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6ED14446-30E9-488F-AD86-C5DA3C7EB604}" type="sibTrans" cxnId="{43AAAEA8-9613-4BEF-A3EC-C283C8AE7C48}">
      <dgm:prSet/>
      <dgm:spPr/>
      <dgm:t>
        <a:bodyPr/>
        <a:lstStyle/>
        <a:p>
          <a:endParaRPr lang="ru-RU"/>
        </a:p>
      </dgm:t>
    </dgm:pt>
    <dgm:pt modelId="{C3FA371D-706C-475E-BA29-3D195F84E6DB}">
      <dgm:prSet phldrT="[Текст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прогрессивного центра научных исследований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21C21E-EBC2-4D0C-A2A0-1C60108F722D}" type="parTrans" cxnId="{0C69866E-B19B-4E36-9D7C-0BAF2A99D993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5A9AEC6-1983-4115-8465-0C7C3E2A47CB}" type="sibTrans" cxnId="{0C69866E-B19B-4E36-9D7C-0BAF2A99D993}">
      <dgm:prSet/>
      <dgm:spPr/>
      <dgm:t>
        <a:bodyPr/>
        <a:lstStyle/>
        <a:p>
          <a:endParaRPr lang="ru-RU"/>
        </a:p>
      </dgm:t>
    </dgm:pt>
    <dgm:pt modelId="{A4E1A8E6-7077-4C84-8419-27BF16596A23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престижного образовательного центра  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01627-6DE6-4274-848B-7C2CCEBC8A3F}" type="parTrans" cxnId="{49F6B36F-0C91-49DE-9093-50BD7425BCBE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90E0C8DD-A960-49EE-AEF1-E5F5AD5183C8}" type="sibTrans" cxnId="{49F6B36F-0C91-49DE-9093-50BD7425BCBE}">
      <dgm:prSet/>
      <dgm:spPr/>
      <dgm:t>
        <a:bodyPr/>
        <a:lstStyle/>
        <a:p>
          <a:endParaRPr lang="ru-RU"/>
        </a:p>
      </dgm:t>
    </dgm:pt>
    <dgm:pt modelId="{08ECB289-CA28-4EEA-B890-30FE6800F3C0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способных к адаптации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A055A5-DC6B-4F81-BC09-F9602AA1AF15}" type="parTrans" cxnId="{0EA48665-4A16-4CB0-A7C5-1674A671DDD4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7AC532DE-3701-49B2-96DF-486538CD1D02}" type="sibTrans" cxnId="{0EA48665-4A16-4CB0-A7C5-1674A671DDD4}">
      <dgm:prSet/>
      <dgm:spPr/>
      <dgm:t>
        <a:bodyPr/>
        <a:lstStyle/>
        <a:p>
          <a:endParaRPr lang="ru-RU"/>
        </a:p>
      </dgm:t>
    </dgm:pt>
    <dgm:pt modelId="{F34C9FDC-15AA-461A-B7FA-7933407891B8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востребованных на рынке труда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7F1537-78EE-4DE3-BE4D-3C955EA016C4}" type="parTrans" cxnId="{015B98A5-71B9-46C9-9881-5D3D91D9FD65}">
      <dgm:prSet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endParaRPr lang="ru-RU"/>
        </a:p>
      </dgm:t>
    </dgm:pt>
    <dgm:pt modelId="{2E5DE5A3-0FB1-4557-B81F-6DE271AC98BA}" type="sibTrans" cxnId="{015B98A5-71B9-46C9-9881-5D3D91D9FD65}">
      <dgm:prSet/>
      <dgm:spPr/>
      <dgm:t>
        <a:bodyPr/>
        <a:lstStyle/>
        <a:p>
          <a:endParaRPr lang="ru-RU"/>
        </a:p>
      </dgm:t>
    </dgm:pt>
    <dgm:pt modelId="{5764826D-AEDD-464E-BD69-86FFC4FEDA40}" type="pres">
      <dgm:prSet presAssocID="{D6A5CE9D-7384-47D4-AA5B-46B090E559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C9AFB3A-2D60-48D7-BD1B-9830FF1BE73E}" type="pres">
      <dgm:prSet presAssocID="{2EB850C7-8BEE-442A-A74C-01845EC7FA59}" presName="root" presStyleCnt="0"/>
      <dgm:spPr/>
      <dgm:t>
        <a:bodyPr/>
        <a:lstStyle/>
        <a:p>
          <a:endParaRPr lang="ru-RU"/>
        </a:p>
      </dgm:t>
    </dgm:pt>
    <dgm:pt modelId="{AE337AC0-483B-4936-A932-06108C17CB3F}" type="pres">
      <dgm:prSet presAssocID="{2EB850C7-8BEE-442A-A74C-01845EC7FA59}" presName="rootComposite" presStyleCnt="0"/>
      <dgm:spPr/>
      <dgm:t>
        <a:bodyPr/>
        <a:lstStyle/>
        <a:p>
          <a:endParaRPr lang="ru-RU"/>
        </a:p>
      </dgm:t>
    </dgm:pt>
    <dgm:pt modelId="{320CB0D2-E5DA-4752-846A-FF83AAC577CA}" type="pres">
      <dgm:prSet presAssocID="{2EB850C7-8BEE-442A-A74C-01845EC7FA59}" presName="rootText" presStyleLbl="node1" presStyleIdx="0" presStyleCnt="2" custScaleX="150223"/>
      <dgm:spPr/>
      <dgm:t>
        <a:bodyPr/>
        <a:lstStyle/>
        <a:p>
          <a:endParaRPr lang="ru-RU"/>
        </a:p>
      </dgm:t>
    </dgm:pt>
    <dgm:pt modelId="{A5F0DCC4-8374-4172-94E5-592A2F27D227}" type="pres">
      <dgm:prSet presAssocID="{2EB850C7-8BEE-442A-A74C-01845EC7FA59}" presName="rootConnector" presStyleLbl="node1" presStyleIdx="0" presStyleCnt="2"/>
      <dgm:spPr/>
      <dgm:t>
        <a:bodyPr/>
        <a:lstStyle/>
        <a:p>
          <a:endParaRPr lang="ru-RU"/>
        </a:p>
      </dgm:t>
    </dgm:pt>
    <dgm:pt modelId="{33ACC8C1-5C0A-4AC3-9156-856E7095D85C}" type="pres">
      <dgm:prSet presAssocID="{2EB850C7-8BEE-442A-A74C-01845EC7FA59}" presName="childShape" presStyleCnt="0"/>
      <dgm:spPr/>
      <dgm:t>
        <a:bodyPr/>
        <a:lstStyle/>
        <a:p>
          <a:endParaRPr lang="ru-RU"/>
        </a:p>
      </dgm:t>
    </dgm:pt>
    <dgm:pt modelId="{5508BEF5-D6F5-498C-A711-D140B72AA163}" type="pres">
      <dgm:prSet presAssocID="{DCA85F78-DD49-4C82-BA4B-E811DC6C7517}" presName="Name13" presStyleLbl="parChTrans1D2" presStyleIdx="0" presStyleCnt="6"/>
      <dgm:spPr/>
      <dgm:t>
        <a:bodyPr/>
        <a:lstStyle/>
        <a:p>
          <a:endParaRPr lang="ru-RU"/>
        </a:p>
      </dgm:t>
    </dgm:pt>
    <dgm:pt modelId="{18A5BA9B-3F6C-4AA5-8D67-132654FC5ED8}" type="pres">
      <dgm:prSet presAssocID="{F8A7B85E-FC20-4F2C-820C-ACD9829772CD}" presName="childText" presStyleLbl="bgAcc1" presStyleIdx="0" presStyleCnt="6" custScaleX="17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232A40-101B-4EC4-A3D3-11327F333C1A}" type="pres">
      <dgm:prSet presAssocID="{1AA055A5-DC6B-4F81-BC09-F9602AA1AF15}" presName="Name13" presStyleLbl="parChTrans1D2" presStyleIdx="1" presStyleCnt="6"/>
      <dgm:spPr/>
      <dgm:t>
        <a:bodyPr/>
        <a:lstStyle/>
        <a:p>
          <a:endParaRPr lang="ru-RU"/>
        </a:p>
      </dgm:t>
    </dgm:pt>
    <dgm:pt modelId="{8BB03426-348E-4B64-9546-11CF88CAF6E0}" type="pres">
      <dgm:prSet presAssocID="{08ECB289-CA28-4EEA-B890-30FE6800F3C0}" presName="childText" presStyleLbl="bgAcc1" presStyleIdx="1" presStyleCnt="6" custScaleX="17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A3FD2-1591-40F2-AE31-5D286272A0A4}" type="pres">
      <dgm:prSet presAssocID="{427F1537-78EE-4DE3-BE4D-3C955EA016C4}" presName="Name13" presStyleLbl="parChTrans1D2" presStyleIdx="2" presStyleCnt="6"/>
      <dgm:spPr/>
      <dgm:t>
        <a:bodyPr/>
        <a:lstStyle/>
        <a:p>
          <a:endParaRPr lang="ru-RU"/>
        </a:p>
      </dgm:t>
    </dgm:pt>
    <dgm:pt modelId="{BAB836E9-7910-4CFA-AD63-C2699AD7AE83}" type="pres">
      <dgm:prSet presAssocID="{F34C9FDC-15AA-461A-B7FA-7933407891B8}" presName="childText" presStyleLbl="bgAcc1" presStyleIdx="2" presStyleCnt="6" custScaleX="173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B4FBB0-DF0F-4825-BE39-EE4DF0BDB6F0}" type="pres">
      <dgm:prSet presAssocID="{F393A2FC-2B2C-4E04-A38A-8F80DAE84044}" presName="root" presStyleCnt="0"/>
      <dgm:spPr/>
      <dgm:t>
        <a:bodyPr/>
        <a:lstStyle/>
        <a:p>
          <a:endParaRPr lang="ru-RU"/>
        </a:p>
      </dgm:t>
    </dgm:pt>
    <dgm:pt modelId="{A9C32575-962F-4004-A2CF-A39EF7706825}" type="pres">
      <dgm:prSet presAssocID="{F393A2FC-2B2C-4E04-A38A-8F80DAE84044}" presName="rootComposite" presStyleCnt="0"/>
      <dgm:spPr/>
      <dgm:t>
        <a:bodyPr/>
        <a:lstStyle/>
        <a:p>
          <a:endParaRPr lang="ru-RU"/>
        </a:p>
      </dgm:t>
    </dgm:pt>
    <dgm:pt modelId="{27717F32-40A5-4796-B9ED-F5BCC9D77272}" type="pres">
      <dgm:prSet presAssocID="{F393A2FC-2B2C-4E04-A38A-8F80DAE84044}" presName="rootText" presStyleLbl="node1" presStyleIdx="1" presStyleCnt="2" custScaleX="160489"/>
      <dgm:spPr/>
      <dgm:t>
        <a:bodyPr/>
        <a:lstStyle/>
        <a:p>
          <a:endParaRPr lang="ru-RU"/>
        </a:p>
      </dgm:t>
    </dgm:pt>
    <dgm:pt modelId="{B93581D0-D12E-429B-A314-47B2D29CC337}" type="pres">
      <dgm:prSet presAssocID="{F393A2FC-2B2C-4E04-A38A-8F80DAE84044}" presName="rootConnector" presStyleLbl="node1" presStyleIdx="1" presStyleCnt="2"/>
      <dgm:spPr/>
      <dgm:t>
        <a:bodyPr/>
        <a:lstStyle/>
        <a:p>
          <a:endParaRPr lang="ru-RU"/>
        </a:p>
      </dgm:t>
    </dgm:pt>
    <dgm:pt modelId="{ED264E08-5A33-453D-8960-30D4A6DCAFB0}" type="pres">
      <dgm:prSet presAssocID="{F393A2FC-2B2C-4E04-A38A-8F80DAE84044}" presName="childShape" presStyleCnt="0"/>
      <dgm:spPr/>
      <dgm:t>
        <a:bodyPr/>
        <a:lstStyle/>
        <a:p>
          <a:endParaRPr lang="ru-RU"/>
        </a:p>
      </dgm:t>
    </dgm:pt>
    <dgm:pt modelId="{001470AC-15DE-4FB1-9A8F-4BA54EA6372F}" type="pres">
      <dgm:prSet presAssocID="{A5901627-6DE6-4274-848B-7C2CCEBC8A3F}" presName="Name13" presStyleLbl="parChTrans1D2" presStyleIdx="3" presStyleCnt="6"/>
      <dgm:spPr/>
      <dgm:t>
        <a:bodyPr/>
        <a:lstStyle/>
        <a:p>
          <a:endParaRPr lang="ru-RU"/>
        </a:p>
      </dgm:t>
    </dgm:pt>
    <dgm:pt modelId="{219DB1CA-3778-4C0D-8C83-6E016259E6CA}" type="pres">
      <dgm:prSet presAssocID="{A4E1A8E6-7077-4C84-8419-27BF16596A23}" presName="childText" presStyleLbl="bgAcc1" presStyleIdx="3" presStyleCnt="6" custScaleX="18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D83AD0-00F3-4453-9CDF-5BB3AF132751}" type="pres">
      <dgm:prSet presAssocID="{D3ED4134-B7D8-4918-B976-5A879D375514}" presName="Name13" presStyleLbl="parChTrans1D2" presStyleIdx="4" presStyleCnt="6"/>
      <dgm:spPr/>
      <dgm:t>
        <a:bodyPr/>
        <a:lstStyle/>
        <a:p>
          <a:endParaRPr lang="ru-RU"/>
        </a:p>
      </dgm:t>
    </dgm:pt>
    <dgm:pt modelId="{4C54557F-306D-4AC1-BF2F-B4DCB0EF96F3}" type="pres">
      <dgm:prSet presAssocID="{0737CDBC-AB10-4C2E-B8D4-0D987D10161C}" presName="childText" presStyleLbl="bgAcc1" presStyleIdx="4" presStyleCnt="6" custScaleX="18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0B28D-361F-412F-8ECE-2230507829E6}" type="pres">
      <dgm:prSet presAssocID="{2621C21E-EBC2-4D0C-A2A0-1C60108F722D}" presName="Name13" presStyleLbl="parChTrans1D2" presStyleIdx="5" presStyleCnt="6"/>
      <dgm:spPr/>
      <dgm:t>
        <a:bodyPr/>
        <a:lstStyle/>
        <a:p>
          <a:endParaRPr lang="ru-RU"/>
        </a:p>
      </dgm:t>
    </dgm:pt>
    <dgm:pt modelId="{7CE03E21-6AAD-4D99-8EA0-CF1D4EFC10FE}" type="pres">
      <dgm:prSet presAssocID="{C3FA371D-706C-475E-BA29-3D195F84E6DB}" presName="childText" presStyleLbl="bgAcc1" presStyleIdx="5" presStyleCnt="6" custScaleX="186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512C49-0279-47EE-83C9-496C5BF1F724}" type="presOf" srcId="{D6A5CE9D-7384-47D4-AA5B-46B090E559E5}" destId="{5764826D-AEDD-464E-BD69-86FFC4FEDA40}" srcOrd="0" destOrd="0" presId="urn:microsoft.com/office/officeart/2005/8/layout/hierarchy3"/>
    <dgm:cxn modelId="{43AAAEA8-9613-4BEF-A3EC-C283C8AE7C48}" srcId="{F393A2FC-2B2C-4E04-A38A-8F80DAE84044}" destId="{0737CDBC-AB10-4C2E-B8D4-0D987D10161C}" srcOrd="1" destOrd="0" parTransId="{D3ED4134-B7D8-4918-B976-5A879D375514}" sibTransId="{6ED14446-30E9-488F-AD86-C5DA3C7EB604}"/>
    <dgm:cxn modelId="{C21ED7DE-32E6-4D6B-83EF-3AA1F1CB224C}" type="presOf" srcId="{F393A2FC-2B2C-4E04-A38A-8F80DAE84044}" destId="{27717F32-40A5-4796-B9ED-F5BCC9D77272}" srcOrd="0" destOrd="0" presId="urn:microsoft.com/office/officeart/2005/8/layout/hierarchy3"/>
    <dgm:cxn modelId="{5DFDF3C4-66D7-496F-9243-BD0C13A2D0B4}" type="presOf" srcId="{F34C9FDC-15AA-461A-B7FA-7933407891B8}" destId="{BAB836E9-7910-4CFA-AD63-C2699AD7AE83}" srcOrd="0" destOrd="0" presId="urn:microsoft.com/office/officeart/2005/8/layout/hierarchy3"/>
    <dgm:cxn modelId="{8D5973F4-7A30-4887-AE2F-16035CFAC59A}" type="presOf" srcId="{2EB850C7-8BEE-442A-A74C-01845EC7FA59}" destId="{A5F0DCC4-8374-4172-94E5-592A2F27D227}" srcOrd="1" destOrd="0" presId="urn:microsoft.com/office/officeart/2005/8/layout/hierarchy3"/>
    <dgm:cxn modelId="{87B562A2-AE32-460D-A0A0-B292A36DC076}" type="presOf" srcId="{427F1537-78EE-4DE3-BE4D-3C955EA016C4}" destId="{544A3FD2-1591-40F2-AE31-5D286272A0A4}" srcOrd="0" destOrd="0" presId="urn:microsoft.com/office/officeart/2005/8/layout/hierarchy3"/>
    <dgm:cxn modelId="{88FA7F95-4159-430F-B4CB-AB8B5E006088}" srcId="{D6A5CE9D-7384-47D4-AA5B-46B090E559E5}" destId="{F393A2FC-2B2C-4E04-A38A-8F80DAE84044}" srcOrd="1" destOrd="0" parTransId="{6908D7F1-6A60-4956-BF1A-D26473EF4FAC}" sibTransId="{DF553805-B905-4926-BE68-3C5FAAD25573}"/>
    <dgm:cxn modelId="{703D45A5-2993-4ED6-B4DE-40B668E0EC91}" srcId="{D6A5CE9D-7384-47D4-AA5B-46B090E559E5}" destId="{2EB850C7-8BEE-442A-A74C-01845EC7FA59}" srcOrd="0" destOrd="0" parTransId="{51BCB8DD-B2E8-47FD-A4F0-094AAD75DC54}" sibTransId="{3E9B3E03-F2F2-444C-8DA8-361EA033706D}"/>
    <dgm:cxn modelId="{0C69866E-B19B-4E36-9D7C-0BAF2A99D993}" srcId="{F393A2FC-2B2C-4E04-A38A-8F80DAE84044}" destId="{C3FA371D-706C-475E-BA29-3D195F84E6DB}" srcOrd="2" destOrd="0" parTransId="{2621C21E-EBC2-4D0C-A2A0-1C60108F722D}" sibTransId="{95A9AEC6-1983-4115-8465-0C7C3E2A47CB}"/>
    <dgm:cxn modelId="{1085A15A-515F-42E2-BCDE-8A986D8B9698}" type="presOf" srcId="{F8A7B85E-FC20-4F2C-820C-ACD9829772CD}" destId="{18A5BA9B-3F6C-4AA5-8D67-132654FC5ED8}" srcOrd="0" destOrd="0" presId="urn:microsoft.com/office/officeart/2005/8/layout/hierarchy3"/>
    <dgm:cxn modelId="{0EA48665-4A16-4CB0-A7C5-1674A671DDD4}" srcId="{2EB850C7-8BEE-442A-A74C-01845EC7FA59}" destId="{08ECB289-CA28-4EEA-B890-30FE6800F3C0}" srcOrd="1" destOrd="0" parTransId="{1AA055A5-DC6B-4F81-BC09-F9602AA1AF15}" sibTransId="{7AC532DE-3701-49B2-96DF-486538CD1D02}"/>
    <dgm:cxn modelId="{931D7C93-4FAC-4050-A22B-4574443418B0}" type="presOf" srcId="{2EB850C7-8BEE-442A-A74C-01845EC7FA59}" destId="{320CB0D2-E5DA-4752-846A-FF83AAC577CA}" srcOrd="0" destOrd="0" presId="urn:microsoft.com/office/officeart/2005/8/layout/hierarchy3"/>
    <dgm:cxn modelId="{93CF5877-837F-4AC6-9299-785965EF7DC9}" type="presOf" srcId="{A5901627-6DE6-4274-848B-7C2CCEBC8A3F}" destId="{001470AC-15DE-4FB1-9A8F-4BA54EA6372F}" srcOrd="0" destOrd="0" presId="urn:microsoft.com/office/officeart/2005/8/layout/hierarchy3"/>
    <dgm:cxn modelId="{27CA0E7D-D767-4D86-BC0E-0AC1DD0F2341}" type="presOf" srcId="{1AA055A5-DC6B-4F81-BC09-F9602AA1AF15}" destId="{74232A40-101B-4EC4-A3D3-11327F333C1A}" srcOrd="0" destOrd="0" presId="urn:microsoft.com/office/officeart/2005/8/layout/hierarchy3"/>
    <dgm:cxn modelId="{BF5874FB-78EB-46E9-B3CD-E5FC15637A48}" type="presOf" srcId="{08ECB289-CA28-4EEA-B890-30FE6800F3C0}" destId="{8BB03426-348E-4B64-9546-11CF88CAF6E0}" srcOrd="0" destOrd="0" presId="urn:microsoft.com/office/officeart/2005/8/layout/hierarchy3"/>
    <dgm:cxn modelId="{0DF9EEB2-6748-4ABA-921D-8910FF1A91FE}" type="presOf" srcId="{A4E1A8E6-7077-4C84-8419-27BF16596A23}" destId="{219DB1CA-3778-4C0D-8C83-6E016259E6CA}" srcOrd="0" destOrd="0" presId="urn:microsoft.com/office/officeart/2005/8/layout/hierarchy3"/>
    <dgm:cxn modelId="{107AFA4A-1483-416C-96D4-D2A7703C9FE4}" type="presOf" srcId="{F393A2FC-2B2C-4E04-A38A-8F80DAE84044}" destId="{B93581D0-D12E-429B-A314-47B2D29CC337}" srcOrd="1" destOrd="0" presId="urn:microsoft.com/office/officeart/2005/8/layout/hierarchy3"/>
    <dgm:cxn modelId="{CE94A0A7-70FA-4095-9C81-FC1A4E0CB74E}" type="presOf" srcId="{2621C21E-EBC2-4D0C-A2A0-1C60108F722D}" destId="{1990B28D-361F-412F-8ECE-2230507829E6}" srcOrd="0" destOrd="0" presId="urn:microsoft.com/office/officeart/2005/8/layout/hierarchy3"/>
    <dgm:cxn modelId="{49F6B36F-0C91-49DE-9093-50BD7425BCBE}" srcId="{F393A2FC-2B2C-4E04-A38A-8F80DAE84044}" destId="{A4E1A8E6-7077-4C84-8419-27BF16596A23}" srcOrd="0" destOrd="0" parTransId="{A5901627-6DE6-4274-848B-7C2CCEBC8A3F}" sibTransId="{90E0C8DD-A960-49EE-AEF1-E5F5AD5183C8}"/>
    <dgm:cxn modelId="{3622C550-DC66-4E3D-9BC8-8128454378AE}" type="presOf" srcId="{C3FA371D-706C-475E-BA29-3D195F84E6DB}" destId="{7CE03E21-6AAD-4D99-8EA0-CF1D4EFC10FE}" srcOrd="0" destOrd="0" presId="urn:microsoft.com/office/officeart/2005/8/layout/hierarchy3"/>
    <dgm:cxn modelId="{E24E10C9-08AD-46AC-AEC9-BE95CAAC151E}" srcId="{2EB850C7-8BEE-442A-A74C-01845EC7FA59}" destId="{F8A7B85E-FC20-4F2C-820C-ACD9829772CD}" srcOrd="0" destOrd="0" parTransId="{DCA85F78-DD49-4C82-BA4B-E811DC6C7517}" sibTransId="{339084F4-9513-41E4-A322-242CA57EF4FC}"/>
    <dgm:cxn modelId="{4D794EC7-67E2-4643-A130-4A52D89C1788}" type="presOf" srcId="{DCA85F78-DD49-4C82-BA4B-E811DC6C7517}" destId="{5508BEF5-D6F5-498C-A711-D140B72AA163}" srcOrd="0" destOrd="0" presId="urn:microsoft.com/office/officeart/2005/8/layout/hierarchy3"/>
    <dgm:cxn modelId="{015B98A5-71B9-46C9-9881-5D3D91D9FD65}" srcId="{2EB850C7-8BEE-442A-A74C-01845EC7FA59}" destId="{F34C9FDC-15AA-461A-B7FA-7933407891B8}" srcOrd="2" destOrd="0" parTransId="{427F1537-78EE-4DE3-BE4D-3C955EA016C4}" sibTransId="{2E5DE5A3-0FB1-4557-B81F-6DE271AC98BA}"/>
    <dgm:cxn modelId="{3407151A-3142-4A8E-85C6-467CBB9266DC}" type="presOf" srcId="{D3ED4134-B7D8-4918-B976-5A879D375514}" destId="{E8D83AD0-00F3-4453-9CDF-5BB3AF132751}" srcOrd="0" destOrd="0" presId="urn:microsoft.com/office/officeart/2005/8/layout/hierarchy3"/>
    <dgm:cxn modelId="{33473B4F-875D-45AF-9564-0CCE21ECCF2F}" type="presOf" srcId="{0737CDBC-AB10-4C2E-B8D4-0D987D10161C}" destId="{4C54557F-306D-4AC1-BF2F-B4DCB0EF96F3}" srcOrd="0" destOrd="0" presId="urn:microsoft.com/office/officeart/2005/8/layout/hierarchy3"/>
    <dgm:cxn modelId="{C88E47E2-0135-475F-A113-B1F0DDC932D0}" type="presParOf" srcId="{5764826D-AEDD-464E-BD69-86FFC4FEDA40}" destId="{DC9AFB3A-2D60-48D7-BD1B-9830FF1BE73E}" srcOrd="0" destOrd="0" presId="urn:microsoft.com/office/officeart/2005/8/layout/hierarchy3"/>
    <dgm:cxn modelId="{17A93D91-C957-4FFC-BD7F-2D21770A64B4}" type="presParOf" srcId="{DC9AFB3A-2D60-48D7-BD1B-9830FF1BE73E}" destId="{AE337AC0-483B-4936-A932-06108C17CB3F}" srcOrd="0" destOrd="0" presId="urn:microsoft.com/office/officeart/2005/8/layout/hierarchy3"/>
    <dgm:cxn modelId="{E192BCA6-748E-4051-81DC-34A8E8A806F9}" type="presParOf" srcId="{AE337AC0-483B-4936-A932-06108C17CB3F}" destId="{320CB0D2-E5DA-4752-846A-FF83AAC577CA}" srcOrd="0" destOrd="0" presId="urn:microsoft.com/office/officeart/2005/8/layout/hierarchy3"/>
    <dgm:cxn modelId="{FF8C61D1-CFC2-499A-B9D9-B4F7259C3A63}" type="presParOf" srcId="{AE337AC0-483B-4936-A932-06108C17CB3F}" destId="{A5F0DCC4-8374-4172-94E5-592A2F27D227}" srcOrd="1" destOrd="0" presId="urn:microsoft.com/office/officeart/2005/8/layout/hierarchy3"/>
    <dgm:cxn modelId="{4A41F4D3-8488-45BE-95CE-ADB4E074B92C}" type="presParOf" srcId="{DC9AFB3A-2D60-48D7-BD1B-9830FF1BE73E}" destId="{33ACC8C1-5C0A-4AC3-9156-856E7095D85C}" srcOrd="1" destOrd="0" presId="urn:microsoft.com/office/officeart/2005/8/layout/hierarchy3"/>
    <dgm:cxn modelId="{9B1F0B60-42BA-4DD6-880B-FD633EBBDF04}" type="presParOf" srcId="{33ACC8C1-5C0A-4AC3-9156-856E7095D85C}" destId="{5508BEF5-D6F5-498C-A711-D140B72AA163}" srcOrd="0" destOrd="0" presId="urn:microsoft.com/office/officeart/2005/8/layout/hierarchy3"/>
    <dgm:cxn modelId="{1D5DA641-1164-46CF-9730-4DE596C43318}" type="presParOf" srcId="{33ACC8C1-5C0A-4AC3-9156-856E7095D85C}" destId="{18A5BA9B-3F6C-4AA5-8D67-132654FC5ED8}" srcOrd="1" destOrd="0" presId="urn:microsoft.com/office/officeart/2005/8/layout/hierarchy3"/>
    <dgm:cxn modelId="{0474ADC8-B5D7-40E2-991A-7F6F953B3872}" type="presParOf" srcId="{33ACC8C1-5C0A-4AC3-9156-856E7095D85C}" destId="{74232A40-101B-4EC4-A3D3-11327F333C1A}" srcOrd="2" destOrd="0" presId="urn:microsoft.com/office/officeart/2005/8/layout/hierarchy3"/>
    <dgm:cxn modelId="{FA914110-32C4-4230-BD79-90DBE852A261}" type="presParOf" srcId="{33ACC8C1-5C0A-4AC3-9156-856E7095D85C}" destId="{8BB03426-348E-4B64-9546-11CF88CAF6E0}" srcOrd="3" destOrd="0" presId="urn:microsoft.com/office/officeart/2005/8/layout/hierarchy3"/>
    <dgm:cxn modelId="{30B26A02-21CD-4A56-9E8A-66B4DE36E933}" type="presParOf" srcId="{33ACC8C1-5C0A-4AC3-9156-856E7095D85C}" destId="{544A3FD2-1591-40F2-AE31-5D286272A0A4}" srcOrd="4" destOrd="0" presId="urn:microsoft.com/office/officeart/2005/8/layout/hierarchy3"/>
    <dgm:cxn modelId="{5FCB6C6A-4AD6-49D3-8EC6-BDBEC3D94A52}" type="presParOf" srcId="{33ACC8C1-5C0A-4AC3-9156-856E7095D85C}" destId="{BAB836E9-7910-4CFA-AD63-C2699AD7AE83}" srcOrd="5" destOrd="0" presId="urn:microsoft.com/office/officeart/2005/8/layout/hierarchy3"/>
    <dgm:cxn modelId="{0C919417-3EB1-4D00-8308-10D4319B2483}" type="presParOf" srcId="{5764826D-AEDD-464E-BD69-86FFC4FEDA40}" destId="{5AB4FBB0-DF0F-4825-BE39-EE4DF0BDB6F0}" srcOrd="1" destOrd="0" presId="urn:microsoft.com/office/officeart/2005/8/layout/hierarchy3"/>
    <dgm:cxn modelId="{69FEA5EF-E98B-4228-8FA4-AFC551DD2CF4}" type="presParOf" srcId="{5AB4FBB0-DF0F-4825-BE39-EE4DF0BDB6F0}" destId="{A9C32575-962F-4004-A2CF-A39EF7706825}" srcOrd="0" destOrd="0" presId="urn:microsoft.com/office/officeart/2005/8/layout/hierarchy3"/>
    <dgm:cxn modelId="{E109B0C2-4FB9-4FCC-8161-78BEE7A627EA}" type="presParOf" srcId="{A9C32575-962F-4004-A2CF-A39EF7706825}" destId="{27717F32-40A5-4796-B9ED-F5BCC9D77272}" srcOrd="0" destOrd="0" presId="urn:microsoft.com/office/officeart/2005/8/layout/hierarchy3"/>
    <dgm:cxn modelId="{B58DC31B-DA36-46AF-8390-5BD482702148}" type="presParOf" srcId="{A9C32575-962F-4004-A2CF-A39EF7706825}" destId="{B93581D0-D12E-429B-A314-47B2D29CC337}" srcOrd="1" destOrd="0" presId="urn:microsoft.com/office/officeart/2005/8/layout/hierarchy3"/>
    <dgm:cxn modelId="{714D027C-7ED4-401C-9ECE-031572B509CE}" type="presParOf" srcId="{5AB4FBB0-DF0F-4825-BE39-EE4DF0BDB6F0}" destId="{ED264E08-5A33-453D-8960-30D4A6DCAFB0}" srcOrd="1" destOrd="0" presId="urn:microsoft.com/office/officeart/2005/8/layout/hierarchy3"/>
    <dgm:cxn modelId="{630AB0ED-6710-434A-A958-BF8E718386B0}" type="presParOf" srcId="{ED264E08-5A33-453D-8960-30D4A6DCAFB0}" destId="{001470AC-15DE-4FB1-9A8F-4BA54EA6372F}" srcOrd="0" destOrd="0" presId="urn:microsoft.com/office/officeart/2005/8/layout/hierarchy3"/>
    <dgm:cxn modelId="{80A2BD98-3590-40E1-B6C6-0D6D519D7A9B}" type="presParOf" srcId="{ED264E08-5A33-453D-8960-30D4A6DCAFB0}" destId="{219DB1CA-3778-4C0D-8C83-6E016259E6CA}" srcOrd="1" destOrd="0" presId="urn:microsoft.com/office/officeart/2005/8/layout/hierarchy3"/>
    <dgm:cxn modelId="{7F2D8F91-7D49-40E1-90FF-4F8F3164523E}" type="presParOf" srcId="{ED264E08-5A33-453D-8960-30D4A6DCAFB0}" destId="{E8D83AD0-00F3-4453-9CDF-5BB3AF132751}" srcOrd="2" destOrd="0" presId="urn:microsoft.com/office/officeart/2005/8/layout/hierarchy3"/>
    <dgm:cxn modelId="{D41594F8-FBC4-4DC5-8A75-5D8D632DBF4A}" type="presParOf" srcId="{ED264E08-5A33-453D-8960-30D4A6DCAFB0}" destId="{4C54557F-306D-4AC1-BF2F-B4DCB0EF96F3}" srcOrd="3" destOrd="0" presId="urn:microsoft.com/office/officeart/2005/8/layout/hierarchy3"/>
    <dgm:cxn modelId="{2974D301-BA83-4D1C-831F-731049ACE9E1}" type="presParOf" srcId="{ED264E08-5A33-453D-8960-30D4A6DCAFB0}" destId="{1990B28D-361F-412F-8ECE-2230507829E6}" srcOrd="4" destOrd="0" presId="urn:microsoft.com/office/officeart/2005/8/layout/hierarchy3"/>
    <dgm:cxn modelId="{8A422E07-7508-4BF7-9FC9-6502C3170340}" type="presParOf" srcId="{ED264E08-5A33-453D-8960-30D4A6DCAFB0}" destId="{7CE03E21-6AAD-4D99-8EA0-CF1D4EFC10FE}" srcOrd="5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B0E9877-CC2F-4D20-ADF7-CC1545734BFA}" type="doc">
      <dgm:prSet loTypeId="urn:microsoft.com/office/officeart/2005/8/layout/lProcess2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AF3393FB-FBA0-4E55-BEA9-B638793FB4C6}">
      <dgm:prSet phldrT="[Текст]" custT="1"/>
      <dgm:spPr/>
      <dgm:t>
        <a:bodyPr/>
        <a:lstStyle/>
        <a:p>
          <a:r>
            <a:rPr lang="ru-RU" sz="2400" b="1" dirty="0" smtClean="0"/>
            <a:t>ВХОДНЫЕ ДАННЫЕ</a:t>
          </a:r>
          <a:endParaRPr lang="ru-RU" sz="2400" b="1" dirty="0"/>
        </a:p>
      </dgm:t>
    </dgm:pt>
    <dgm:pt modelId="{A8246D0A-AD51-436D-8DAE-B30C291A560B}" type="parTrans" cxnId="{E2E8F237-F6C7-43AA-908D-AD86ED8A27C1}">
      <dgm:prSet/>
      <dgm:spPr/>
      <dgm:t>
        <a:bodyPr/>
        <a:lstStyle/>
        <a:p>
          <a:endParaRPr lang="ru-RU"/>
        </a:p>
      </dgm:t>
    </dgm:pt>
    <dgm:pt modelId="{133E97AD-342E-4D14-A345-CC2E086E5523}" type="sibTrans" cxnId="{E2E8F237-F6C7-43AA-908D-AD86ED8A27C1}">
      <dgm:prSet/>
      <dgm:spPr/>
      <dgm:t>
        <a:bodyPr/>
        <a:lstStyle/>
        <a:p>
          <a:endParaRPr lang="ru-RU"/>
        </a:p>
      </dgm:t>
    </dgm:pt>
    <dgm:pt modelId="{D8965785-2D10-481C-8F91-6B8D415E7379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Показатели экономики на микро- и </a:t>
          </a:r>
          <a:r>
            <a:rPr lang="ru-RU" sz="1400" dirty="0" err="1" smtClean="0">
              <a:solidFill>
                <a:schemeClr val="tx2">
                  <a:lumMod val="75000"/>
                </a:schemeClr>
              </a:solidFill>
            </a:rPr>
            <a:t>макроуровне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524F251B-37AE-4F39-9210-6B11196A486F}" type="parTrans" cxnId="{B0F7AA51-E41F-49E1-9A64-5F8AEB883610}">
      <dgm:prSet/>
      <dgm:spPr/>
      <dgm:t>
        <a:bodyPr/>
        <a:lstStyle/>
        <a:p>
          <a:endParaRPr lang="ru-RU"/>
        </a:p>
      </dgm:t>
    </dgm:pt>
    <dgm:pt modelId="{EF89F46E-630A-4355-AEF4-62A7925D3611}" type="sibTrans" cxnId="{B0F7AA51-E41F-49E1-9A64-5F8AEB883610}">
      <dgm:prSet/>
      <dgm:spPr/>
      <dgm:t>
        <a:bodyPr/>
        <a:lstStyle/>
        <a:p>
          <a:endParaRPr lang="ru-RU"/>
        </a:p>
      </dgm:t>
    </dgm:pt>
    <dgm:pt modelId="{10D9DF0E-8505-4B48-A3BE-1FA9CE0FD2C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Тенденции техники и технологии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39C97E01-B6FD-46D1-8213-3F58DD8FAD9C}" type="parTrans" cxnId="{91D23DAC-6C50-4EB2-BA77-8FACE4D85B30}">
      <dgm:prSet/>
      <dgm:spPr/>
      <dgm:t>
        <a:bodyPr/>
        <a:lstStyle/>
        <a:p>
          <a:endParaRPr lang="ru-RU"/>
        </a:p>
      </dgm:t>
    </dgm:pt>
    <dgm:pt modelId="{AFB84080-7A44-4FDA-BA5D-DEFB5EE45356}" type="sibTrans" cxnId="{91D23DAC-6C50-4EB2-BA77-8FACE4D85B30}">
      <dgm:prSet/>
      <dgm:spPr/>
      <dgm:t>
        <a:bodyPr/>
        <a:lstStyle/>
        <a:p>
          <a:endParaRPr lang="ru-RU"/>
        </a:p>
      </dgm:t>
    </dgm:pt>
    <dgm:pt modelId="{763A399C-FD90-4FD5-BCA0-07382BA4A125}">
      <dgm:prSet phldrT="[Текст]" custT="1"/>
      <dgm:spPr/>
      <dgm:t>
        <a:bodyPr/>
        <a:lstStyle/>
        <a:p>
          <a:r>
            <a:rPr lang="ru-RU" sz="2800" b="1" dirty="0" smtClean="0"/>
            <a:t>ПРОЦЕССИНГ</a:t>
          </a:r>
          <a:endParaRPr lang="ru-RU" sz="2800" b="1" dirty="0"/>
        </a:p>
      </dgm:t>
    </dgm:pt>
    <dgm:pt modelId="{9F2DFECB-0584-4161-A5C2-8364D5C66AC7}" type="parTrans" cxnId="{26E8CA48-E623-42EF-B6A7-41A63B592076}">
      <dgm:prSet/>
      <dgm:spPr/>
      <dgm:t>
        <a:bodyPr/>
        <a:lstStyle/>
        <a:p>
          <a:endParaRPr lang="ru-RU"/>
        </a:p>
      </dgm:t>
    </dgm:pt>
    <dgm:pt modelId="{F5D96790-F535-478E-8365-0914CA9C612C}" type="sibTrans" cxnId="{26E8CA48-E623-42EF-B6A7-41A63B592076}">
      <dgm:prSet/>
      <dgm:spPr/>
      <dgm:t>
        <a:bodyPr/>
        <a:lstStyle/>
        <a:p>
          <a:endParaRPr lang="ru-RU"/>
        </a:p>
      </dgm:t>
    </dgm:pt>
    <dgm:pt modelId="{BF984763-56C5-4F7A-98F5-CCCFE7249EE8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Когнитивное проектирование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91A9A7BD-4C6F-4D1F-BB7A-3CDC1000A5B9}" type="parTrans" cxnId="{2873C8EA-3382-49C6-9966-D60001A72E3D}">
      <dgm:prSet/>
      <dgm:spPr/>
      <dgm:t>
        <a:bodyPr/>
        <a:lstStyle/>
        <a:p>
          <a:endParaRPr lang="ru-RU"/>
        </a:p>
      </dgm:t>
    </dgm:pt>
    <dgm:pt modelId="{C6893EC8-EC44-4191-977D-EC3E0C5A5AD6}" type="sibTrans" cxnId="{2873C8EA-3382-49C6-9966-D60001A72E3D}">
      <dgm:prSet/>
      <dgm:spPr/>
      <dgm:t>
        <a:bodyPr/>
        <a:lstStyle/>
        <a:p>
          <a:endParaRPr lang="ru-RU"/>
        </a:p>
      </dgm:t>
    </dgm:pt>
    <dgm:pt modelId="{6E6C8CB2-B1EC-4372-8491-89FAA90CDA19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Эволюционная кибернетика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D90A962F-3CFD-4B5D-BDCA-812E5A118748}" type="parTrans" cxnId="{FA9BD791-F3F9-4589-BB3B-5A6523DF8BFF}">
      <dgm:prSet/>
      <dgm:spPr/>
      <dgm:t>
        <a:bodyPr/>
        <a:lstStyle/>
        <a:p>
          <a:endParaRPr lang="ru-RU"/>
        </a:p>
      </dgm:t>
    </dgm:pt>
    <dgm:pt modelId="{530ED759-01DE-4AB4-8854-ABC29E6CD9D9}" type="sibTrans" cxnId="{FA9BD791-F3F9-4589-BB3B-5A6523DF8BFF}">
      <dgm:prSet/>
      <dgm:spPr/>
      <dgm:t>
        <a:bodyPr/>
        <a:lstStyle/>
        <a:p>
          <a:endParaRPr lang="ru-RU"/>
        </a:p>
      </dgm:t>
    </dgm:pt>
    <dgm:pt modelId="{D5594C55-4686-497C-A8A5-5E5A14105148}">
      <dgm:prSet phldrT="[Текст]" custT="1"/>
      <dgm:spPr/>
      <dgm:t>
        <a:bodyPr/>
        <a:lstStyle/>
        <a:p>
          <a:r>
            <a:rPr lang="ru-RU" sz="2400" b="1" dirty="0" smtClean="0"/>
            <a:t>ВЫХОДНЫЕ ДАННЫЕ</a:t>
          </a:r>
          <a:endParaRPr lang="ru-RU" sz="2400" b="1" dirty="0"/>
        </a:p>
      </dgm:t>
    </dgm:pt>
    <dgm:pt modelId="{CA5B5BF5-27C9-48F2-AFC8-E515F40818F8}" type="parTrans" cxnId="{8BBDD626-D875-4795-A85D-E5C81F96191D}">
      <dgm:prSet/>
      <dgm:spPr/>
      <dgm:t>
        <a:bodyPr/>
        <a:lstStyle/>
        <a:p>
          <a:endParaRPr lang="ru-RU"/>
        </a:p>
      </dgm:t>
    </dgm:pt>
    <dgm:pt modelId="{F681EDCC-EA49-45A1-9165-58DDF1C07350}" type="sibTrans" cxnId="{8BBDD626-D875-4795-A85D-E5C81F96191D}">
      <dgm:prSet/>
      <dgm:spPr/>
      <dgm:t>
        <a:bodyPr/>
        <a:lstStyle/>
        <a:p>
          <a:endParaRPr lang="ru-RU"/>
        </a:p>
      </dgm:t>
    </dgm:pt>
    <dgm:pt modelId="{F8B96E97-4B52-4510-B16C-2DDF4055D580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800000"/>
              </a:solidFill>
            </a:rPr>
            <a:t>Аналитические продукты</a:t>
          </a:r>
          <a:endParaRPr lang="ru-RU" sz="1600" dirty="0">
            <a:solidFill>
              <a:srgbClr val="800000"/>
            </a:solidFill>
          </a:endParaRPr>
        </a:p>
      </dgm:t>
    </dgm:pt>
    <dgm:pt modelId="{915FE11C-6438-4457-9B59-862B92D02386}" type="parTrans" cxnId="{FC35C814-7B82-4515-97A6-82227EF845D2}">
      <dgm:prSet/>
      <dgm:spPr/>
      <dgm:t>
        <a:bodyPr/>
        <a:lstStyle/>
        <a:p>
          <a:endParaRPr lang="ru-RU"/>
        </a:p>
      </dgm:t>
    </dgm:pt>
    <dgm:pt modelId="{0E8990B7-8CE3-4654-B1D5-A8A6FA9F9E8C}" type="sibTrans" cxnId="{FC35C814-7B82-4515-97A6-82227EF845D2}">
      <dgm:prSet/>
      <dgm:spPr/>
      <dgm:t>
        <a:bodyPr/>
        <a:lstStyle/>
        <a:p>
          <a:endParaRPr lang="ru-RU"/>
        </a:p>
      </dgm:t>
    </dgm:pt>
    <dgm:pt modelId="{2D95448F-7B29-42C8-B3DC-C8B71E0CE70E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800000"/>
              </a:solidFill>
            </a:rPr>
            <a:t>Модели</a:t>
          </a:r>
          <a:endParaRPr lang="ru-RU" sz="1600" dirty="0">
            <a:solidFill>
              <a:srgbClr val="800000"/>
            </a:solidFill>
          </a:endParaRPr>
        </a:p>
      </dgm:t>
    </dgm:pt>
    <dgm:pt modelId="{E13E7B1D-F9A1-4B4C-B51A-A62367779604}" type="parTrans" cxnId="{FD04D64E-9B43-453F-BA05-B66BC47A1A30}">
      <dgm:prSet/>
      <dgm:spPr/>
      <dgm:t>
        <a:bodyPr/>
        <a:lstStyle/>
        <a:p>
          <a:endParaRPr lang="ru-RU"/>
        </a:p>
      </dgm:t>
    </dgm:pt>
    <dgm:pt modelId="{ED605F14-FAC8-4FD9-8E49-9BEF9FFEEC03}" type="sibTrans" cxnId="{FD04D64E-9B43-453F-BA05-B66BC47A1A30}">
      <dgm:prSet/>
      <dgm:spPr/>
      <dgm:t>
        <a:bodyPr/>
        <a:lstStyle/>
        <a:p>
          <a:endParaRPr lang="ru-RU"/>
        </a:p>
      </dgm:t>
    </dgm:pt>
    <dgm:pt modelId="{41C01EAD-4F61-4AB1-BD23-E02563A12532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Параметры </a:t>
          </a:r>
          <a:r>
            <a:rPr lang="ru-RU" sz="1400" dirty="0" err="1" smtClean="0">
              <a:solidFill>
                <a:schemeClr val="tx2">
                  <a:lumMod val="75000"/>
                </a:schemeClr>
              </a:solidFill>
            </a:rPr>
            <a:t>социокультурной</a:t>
          </a:r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 среды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38B6DAA9-04DC-466C-BCDE-7C8F96EFE54E}" type="parTrans" cxnId="{AFFDCF8B-F048-4F48-9516-5AEC5B5EA2E0}">
      <dgm:prSet/>
      <dgm:spPr/>
      <dgm:t>
        <a:bodyPr/>
        <a:lstStyle/>
        <a:p>
          <a:endParaRPr lang="ru-RU"/>
        </a:p>
      </dgm:t>
    </dgm:pt>
    <dgm:pt modelId="{FE942916-7B83-4544-84A1-DCA8A1147A34}" type="sibTrans" cxnId="{AFFDCF8B-F048-4F48-9516-5AEC5B5EA2E0}">
      <dgm:prSet/>
      <dgm:spPr/>
      <dgm:t>
        <a:bodyPr/>
        <a:lstStyle/>
        <a:p>
          <a:endParaRPr lang="ru-RU"/>
        </a:p>
      </dgm:t>
    </dgm:pt>
    <dgm:pt modelId="{434A6844-ACB5-46B3-99DB-A584F2E97AA4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800000"/>
              </a:solidFill>
            </a:rPr>
            <a:t>Прогнозы</a:t>
          </a:r>
          <a:endParaRPr lang="ru-RU" sz="1600" dirty="0">
            <a:solidFill>
              <a:srgbClr val="800000"/>
            </a:solidFill>
          </a:endParaRPr>
        </a:p>
      </dgm:t>
    </dgm:pt>
    <dgm:pt modelId="{0F0DFCBE-7FE1-4AC3-8ED2-9324394A9DCB}" type="parTrans" cxnId="{DD41169C-F10F-46DE-801C-DB3D143C3DB9}">
      <dgm:prSet/>
      <dgm:spPr/>
      <dgm:t>
        <a:bodyPr/>
        <a:lstStyle/>
        <a:p>
          <a:endParaRPr lang="ru-RU"/>
        </a:p>
      </dgm:t>
    </dgm:pt>
    <dgm:pt modelId="{582F1014-6703-45F9-97AE-C8671019917C}" type="sibTrans" cxnId="{DD41169C-F10F-46DE-801C-DB3D143C3DB9}">
      <dgm:prSet/>
      <dgm:spPr/>
      <dgm:t>
        <a:bodyPr/>
        <a:lstStyle/>
        <a:p>
          <a:endParaRPr lang="ru-RU"/>
        </a:p>
      </dgm:t>
    </dgm:pt>
    <dgm:pt modelId="{06648E03-C5B0-436E-AC04-4EAF504B5143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800000"/>
              </a:solidFill>
            </a:rPr>
            <a:t>Статистические обзоры</a:t>
          </a:r>
          <a:endParaRPr lang="ru-RU" sz="1600" dirty="0">
            <a:solidFill>
              <a:srgbClr val="800000"/>
            </a:solidFill>
          </a:endParaRPr>
        </a:p>
      </dgm:t>
    </dgm:pt>
    <dgm:pt modelId="{134911A4-9758-4ABE-B303-C99DA5163A9B}" type="parTrans" cxnId="{045F16A0-8C86-4DAA-B0DE-D3D1AFB571F5}">
      <dgm:prSet/>
      <dgm:spPr/>
      <dgm:t>
        <a:bodyPr/>
        <a:lstStyle/>
        <a:p>
          <a:endParaRPr lang="ru-RU"/>
        </a:p>
      </dgm:t>
    </dgm:pt>
    <dgm:pt modelId="{BC57FCD7-31E2-4768-BC81-795528432118}" type="sibTrans" cxnId="{045F16A0-8C86-4DAA-B0DE-D3D1AFB571F5}">
      <dgm:prSet/>
      <dgm:spPr/>
      <dgm:t>
        <a:bodyPr/>
        <a:lstStyle/>
        <a:p>
          <a:endParaRPr lang="ru-RU"/>
        </a:p>
      </dgm:t>
    </dgm:pt>
    <dgm:pt modelId="{7B4D2AA0-7430-450E-AE08-27766E63BBF4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Политико-правовые аспекты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AA63F23A-FE43-4070-AFF1-E7457483423A}" type="parTrans" cxnId="{69FA73D1-DDA3-4B8B-A954-CDECD7AA5D69}">
      <dgm:prSet/>
      <dgm:spPr/>
      <dgm:t>
        <a:bodyPr/>
        <a:lstStyle/>
        <a:p>
          <a:endParaRPr lang="ru-RU"/>
        </a:p>
      </dgm:t>
    </dgm:pt>
    <dgm:pt modelId="{B83399CB-C5B3-4C15-A00A-E9BB8A1A20DB}" type="sibTrans" cxnId="{69FA73D1-DDA3-4B8B-A954-CDECD7AA5D69}">
      <dgm:prSet/>
      <dgm:spPr/>
      <dgm:t>
        <a:bodyPr/>
        <a:lstStyle/>
        <a:p>
          <a:endParaRPr lang="ru-RU"/>
        </a:p>
      </dgm:t>
    </dgm:pt>
    <dgm:pt modelId="{718C59B9-8415-4C32-A4DE-3B328D338550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2">
                  <a:lumMod val="75000"/>
                </a:schemeClr>
              </a:solidFill>
            </a:rPr>
            <a:t>Бизнес, частные финансы</a:t>
          </a:r>
          <a:endParaRPr lang="ru-RU" sz="1400" dirty="0">
            <a:solidFill>
              <a:schemeClr val="tx2">
                <a:lumMod val="75000"/>
              </a:schemeClr>
            </a:solidFill>
          </a:endParaRPr>
        </a:p>
      </dgm:t>
    </dgm:pt>
    <dgm:pt modelId="{5539476E-56B8-44A1-8B06-A518DA0FE91F}" type="parTrans" cxnId="{E1280BE0-159E-4298-A665-7F954C882490}">
      <dgm:prSet/>
      <dgm:spPr/>
      <dgm:t>
        <a:bodyPr/>
        <a:lstStyle/>
        <a:p>
          <a:endParaRPr lang="ru-RU"/>
        </a:p>
      </dgm:t>
    </dgm:pt>
    <dgm:pt modelId="{97F0F2C6-41BE-45DD-96C0-6AC187229B85}" type="sibTrans" cxnId="{E1280BE0-159E-4298-A665-7F954C882490}">
      <dgm:prSet/>
      <dgm:spPr/>
      <dgm:t>
        <a:bodyPr/>
        <a:lstStyle/>
        <a:p>
          <a:endParaRPr lang="ru-RU"/>
        </a:p>
      </dgm:t>
    </dgm:pt>
    <dgm:pt modelId="{B077894B-C8EC-4E7C-AAC3-DD2A38E0463A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Анализ систем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5CBD1C72-6DCE-46C8-8968-5DAD3E0FDBC7}" type="parTrans" cxnId="{0498206C-9DCE-47A7-A31C-CA3E19CD1137}">
      <dgm:prSet/>
      <dgm:spPr/>
      <dgm:t>
        <a:bodyPr/>
        <a:lstStyle/>
        <a:p>
          <a:endParaRPr lang="ru-RU"/>
        </a:p>
      </dgm:t>
    </dgm:pt>
    <dgm:pt modelId="{EEACBE4F-F308-43EA-8677-6DDAB796B279}" type="sibTrans" cxnId="{0498206C-9DCE-47A7-A31C-CA3E19CD1137}">
      <dgm:prSet/>
      <dgm:spPr/>
      <dgm:t>
        <a:bodyPr/>
        <a:lstStyle/>
        <a:p>
          <a:endParaRPr lang="ru-RU"/>
        </a:p>
      </dgm:t>
    </dgm:pt>
    <dgm:pt modelId="{890431A2-D5C2-4D4E-BD4E-B604534F8295}" type="pres">
      <dgm:prSet presAssocID="{BB0E9877-CC2F-4D20-ADF7-CC1545734BF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5B4205-EFA2-4992-AD3D-1606AA82E60D}" type="pres">
      <dgm:prSet presAssocID="{AF3393FB-FBA0-4E55-BEA9-B638793FB4C6}" presName="compNode" presStyleCnt="0"/>
      <dgm:spPr/>
    </dgm:pt>
    <dgm:pt modelId="{3A0F0651-75DD-4D76-B258-5FB25B8B4282}" type="pres">
      <dgm:prSet presAssocID="{AF3393FB-FBA0-4E55-BEA9-B638793FB4C6}" presName="aNode" presStyleLbl="bgShp" presStyleIdx="0" presStyleCnt="3"/>
      <dgm:spPr/>
      <dgm:t>
        <a:bodyPr/>
        <a:lstStyle/>
        <a:p>
          <a:endParaRPr lang="ru-RU"/>
        </a:p>
      </dgm:t>
    </dgm:pt>
    <dgm:pt modelId="{87B323EA-4F98-4C24-A3E1-ACCCB4DBB619}" type="pres">
      <dgm:prSet presAssocID="{AF3393FB-FBA0-4E55-BEA9-B638793FB4C6}" presName="textNode" presStyleLbl="bgShp" presStyleIdx="0" presStyleCnt="3"/>
      <dgm:spPr/>
      <dgm:t>
        <a:bodyPr/>
        <a:lstStyle/>
        <a:p>
          <a:endParaRPr lang="ru-RU"/>
        </a:p>
      </dgm:t>
    </dgm:pt>
    <dgm:pt modelId="{5D0F2A2D-664D-478A-9293-A577EDC7E303}" type="pres">
      <dgm:prSet presAssocID="{AF3393FB-FBA0-4E55-BEA9-B638793FB4C6}" presName="compChildNode" presStyleCnt="0"/>
      <dgm:spPr/>
    </dgm:pt>
    <dgm:pt modelId="{E92BC078-D9EE-466E-BD05-6A4512DD1E75}" type="pres">
      <dgm:prSet presAssocID="{AF3393FB-FBA0-4E55-BEA9-B638793FB4C6}" presName="theInnerList" presStyleCnt="0"/>
      <dgm:spPr/>
    </dgm:pt>
    <dgm:pt modelId="{838043E2-F76E-4038-9CC0-AD002398A152}" type="pres">
      <dgm:prSet presAssocID="{D8965785-2D10-481C-8F91-6B8D415E7379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EF78C0-3CC9-49E4-9BD8-6A0E79CFC467}" type="pres">
      <dgm:prSet presAssocID="{D8965785-2D10-481C-8F91-6B8D415E7379}" presName="aSpace2" presStyleCnt="0"/>
      <dgm:spPr/>
    </dgm:pt>
    <dgm:pt modelId="{FF512FF5-72DA-4F58-8B8D-D4F326228407}" type="pres">
      <dgm:prSet presAssocID="{718C59B9-8415-4C32-A4DE-3B328D338550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98B12-A555-41CB-8AF9-0DC8A6E63AF8}" type="pres">
      <dgm:prSet presAssocID="{718C59B9-8415-4C32-A4DE-3B328D338550}" presName="aSpace2" presStyleCnt="0"/>
      <dgm:spPr/>
    </dgm:pt>
    <dgm:pt modelId="{D6EF8271-2B35-4807-B1E1-06D9975469B0}" type="pres">
      <dgm:prSet presAssocID="{10D9DF0E-8505-4B48-A3BE-1FA9CE0FD2C0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2E6698-4AE9-484D-AFE6-A0090C5F56BB}" type="pres">
      <dgm:prSet presAssocID="{10D9DF0E-8505-4B48-A3BE-1FA9CE0FD2C0}" presName="aSpace2" presStyleCnt="0"/>
      <dgm:spPr/>
    </dgm:pt>
    <dgm:pt modelId="{4F326E7E-FA6B-43D7-B1CF-095B11E62779}" type="pres">
      <dgm:prSet presAssocID="{41C01EAD-4F61-4AB1-BD23-E02563A12532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AE05C-F844-4340-9D73-5178C4B22F3E}" type="pres">
      <dgm:prSet presAssocID="{41C01EAD-4F61-4AB1-BD23-E02563A12532}" presName="aSpace2" presStyleCnt="0"/>
      <dgm:spPr/>
    </dgm:pt>
    <dgm:pt modelId="{9BE360CF-BDD4-4193-A978-98707D5ED218}" type="pres">
      <dgm:prSet presAssocID="{7B4D2AA0-7430-450E-AE08-27766E63BBF4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179AE-CCFD-44C3-9DB1-CC12F99CB2AF}" type="pres">
      <dgm:prSet presAssocID="{AF3393FB-FBA0-4E55-BEA9-B638793FB4C6}" presName="aSpace" presStyleCnt="0"/>
      <dgm:spPr/>
    </dgm:pt>
    <dgm:pt modelId="{15AF9E8F-6EEE-4781-B1C0-FB935B392958}" type="pres">
      <dgm:prSet presAssocID="{763A399C-FD90-4FD5-BCA0-07382BA4A125}" presName="compNode" presStyleCnt="0"/>
      <dgm:spPr/>
    </dgm:pt>
    <dgm:pt modelId="{BE08B145-B4EB-4794-9B90-909F13BC11A1}" type="pres">
      <dgm:prSet presAssocID="{763A399C-FD90-4FD5-BCA0-07382BA4A125}" presName="aNode" presStyleLbl="bgShp" presStyleIdx="1" presStyleCnt="3"/>
      <dgm:spPr/>
      <dgm:t>
        <a:bodyPr/>
        <a:lstStyle/>
        <a:p>
          <a:endParaRPr lang="ru-RU"/>
        </a:p>
      </dgm:t>
    </dgm:pt>
    <dgm:pt modelId="{10499E10-7FC4-4B71-8508-632B80C58F2D}" type="pres">
      <dgm:prSet presAssocID="{763A399C-FD90-4FD5-BCA0-07382BA4A125}" presName="textNode" presStyleLbl="bgShp" presStyleIdx="1" presStyleCnt="3"/>
      <dgm:spPr/>
      <dgm:t>
        <a:bodyPr/>
        <a:lstStyle/>
        <a:p>
          <a:endParaRPr lang="ru-RU"/>
        </a:p>
      </dgm:t>
    </dgm:pt>
    <dgm:pt modelId="{15A05AAF-95B2-49D7-AA03-88F36D4BEB33}" type="pres">
      <dgm:prSet presAssocID="{763A399C-FD90-4FD5-BCA0-07382BA4A125}" presName="compChildNode" presStyleCnt="0"/>
      <dgm:spPr/>
    </dgm:pt>
    <dgm:pt modelId="{4C245EDF-0BB1-4685-BFE1-31A859A3C650}" type="pres">
      <dgm:prSet presAssocID="{763A399C-FD90-4FD5-BCA0-07382BA4A125}" presName="theInnerList" presStyleCnt="0"/>
      <dgm:spPr/>
    </dgm:pt>
    <dgm:pt modelId="{DAB46B9E-A7CE-456E-9264-6F0990392320}" type="pres">
      <dgm:prSet presAssocID="{BF984763-56C5-4F7A-98F5-CCCFE7249EE8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025D35-065F-4771-B613-8DED7A215F7D}" type="pres">
      <dgm:prSet presAssocID="{BF984763-56C5-4F7A-98F5-CCCFE7249EE8}" presName="aSpace2" presStyleCnt="0"/>
      <dgm:spPr/>
    </dgm:pt>
    <dgm:pt modelId="{DA1C85FA-6F70-4DB2-877E-BF19345B78C4}" type="pres">
      <dgm:prSet presAssocID="{6E6C8CB2-B1EC-4372-8491-89FAA90CDA19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7967FB-007A-4510-AFAA-5A43E3E134D2}" type="pres">
      <dgm:prSet presAssocID="{6E6C8CB2-B1EC-4372-8491-89FAA90CDA19}" presName="aSpace2" presStyleCnt="0"/>
      <dgm:spPr/>
    </dgm:pt>
    <dgm:pt modelId="{61CD5EF8-ADCA-4A0E-B816-3CB39873D77E}" type="pres">
      <dgm:prSet presAssocID="{B077894B-C8EC-4E7C-AAC3-DD2A38E0463A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5E4789-1961-47B5-AB44-331F7843048A}" type="pres">
      <dgm:prSet presAssocID="{763A399C-FD90-4FD5-BCA0-07382BA4A125}" presName="aSpace" presStyleCnt="0"/>
      <dgm:spPr/>
    </dgm:pt>
    <dgm:pt modelId="{A0A33837-7BAF-4C9C-8ADE-9E8CF762D10F}" type="pres">
      <dgm:prSet presAssocID="{D5594C55-4686-497C-A8A5-5E5A14105148}" presName="compNode" presStyleCnt="0"/>
      <dgm:spPr/>
    </dgm:pt>
    <dgm:pt modelId="{3B41112E-A49D-44AE-95C4-715632BEF8FF}" type="pres">
      <dgm:prSet presAssocID="{D5594C55-4686-497C-A8A5-5E5A14105148}" presName="aNode" presStyleLbl="bgShp" presStyleIdx="2" presStyleCnt="3"/>
      <dgm:spPr/>
      <dgm:t>
        <a:bodyPr/>
        <a:lstStyle/>
        <a:p>
          <a:endParaRPr lang="ru-RU"/>
        </a:p>
      </dgm:t>
    </dgm:pt>
    <dgm:pt modelId="{D65A14BF-CD63-4F40-99AB-B42E1DE6BDF0}" type="pres">
      <dgm:prSet presAssocID="{D5594C55-4686-497C-A8A5-5E5A14105148}" presName="textNode" presStyleLbl="bgShp" presStyleIdx="2" presStyleCnt="3"/>
      <dgm:spPr/>
      <dgm:t>
        <a:bodyPr/>
        <a:lstStyle/>
        <a:p>
          <a:endParaRPr lang="ru-RU"/>
        </a:p>
      </dgm:t>
    </dgm:pt>
    <dgm:pt modelId="{CA6B9269-BFCF-41F7-A55B-24FCB6084953}" type="pres">
      <dgm:prSet presAssocID="{D5594C55-4686-497C-A8A5-5E5A14105148}" presName="compChildNode" presStyleCnt="0"/>
      <dgm:spPr/>
    </dgm:pt>
    <dgm:pt modelId="{0105630E-BA44-4F0F-A5EE-1C9A2F1DEB6F}" type="pres">
      <dgm:prSet presAssocID="{D5594C55-4686-497C-A8A5-5E5A14105148}" presName="theInnerList" presStyleCnt="0"/>
      <dgm:spPr/>
    </dgm:pt>
    <dgm:pt modelId="{3AAC9DE6-D6B1-4B83-BAD7-80C61DB42DBD}" type="pres">
      <dgm:prSet presAssocID="{F8B96E97-4B52-4510-B16C-2DDF4055D580}" presName="child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AD31B-0571-4127-A910-4E4181E10BA2}" type="pres">
      <dgm:prSet presAssocID="{F8B96E97-4B52-4510-B16C-2DDF4055D580}" presName="aSpace2" presStyleCnt="0"/>
      <dgm:spPr/>
    </dgm:pt>
    <dgm:pt modelId="{0458CEA5-5364-4DF4-A22F-00F6D760E96D}" type="pres">
      <dgm:prSet presAssocID="{434A6844-ACB5-46B3-99DB-A584F2E97AA4}" presName="child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DD728-474A-469B-A248-A537E026394A}" type="pres">
      <dgm:prSet presAssocID="{434A6844-ACB5-46B3-99DB-A584F2E97AA4}" presName="aSpace2" presStyleCnt="0"/>
      <dgm:spPr/>
    </dgm:pt>
    <dgm:pt modelId="{A8ACD3B8-1CE5-47A5-88BF-09D95B800358}" type="pres">
      <dgm:prSet presAssocID="{2D95448F-7B29-42C8-B3DC-C8B71E0CE70E}" presName="child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4BC2B-967F-4DD6-A495-D701D5D5698C}" type="pres">
      <dgm:prSet presAssocID="{2D95448F-7B29-42C8-B3DC-C8B71E0CE70E}" presName="aSpace2" presStyleCnt="0"/>
      <dgm:spPr/>
    </dgm:pt>
    <dgm:pt modelId="{56F25592-7463-45A5-A5C0-FB971FF2A99D}" type="pres">
      <dgm:prSet presAssocID="{06648E03-C5B0-436E-AC04-4EAF504B5143}" presName="child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E8F237-F6C7-43AA-908D-AD86ED8A27C1}" srcId="{BB0E9877-CC2F-4D20-ADF7-CC1545734BFA}" destId="{AF3393FB-FBA0-4E55-BEA9-B638793FB4C6}" srcOrd="0" destOrd="0" parTransId="{A8246D0A-AD51-436D-8DAE-B30C291A560B}" sibTransId="{133E97AD-342E-4D14-A345-CC2E086E5523}"/>
    <dgm:cxn modelId="{F99DE8E7-24EF-4E53-A399-9272C58C5BA3}" type="presOf" srcId="{06648E03-C5B0-436E-AC04-4EAF504B5143}" destId="{56F25592-7463-45A5-A5C0-FB971FF2A99D}" srcOrd="0" destOrd="0" presId="urn:microsoft.com/office/officeart/2005/8/layout/lProcess2"/>
    <dgm:cxn modelId="{69FA73D1-DDA3-4B8B-A954-CDECD7AA5D69}" srcId="{AF3393FB-FBA0-4E55-BEA9-B638793FB4C6}" destId="{7B4D2AA0-7430-450E-AE08-27766E63BBF4}" srcOrd="4" destOrd="0" parTransId="{AA63F23A-FE43-4070-AFF1-E7457483423A}" sibTransId="{B83399CB-C5B3-4C15-A00A-E9BB8A1A20DB}"/>
    <dgm:cxn modelId="{FE54741E-7C19-4D5A-8DFE-1432E6E47D07}" type="presOf" srcId="{41C01EAD-4F61-4AB1-BD23-E02563A12532}" destId="{4F326E7E-FA6B-43D7-B1CF-095B11E62779}" srcOrd="0" destOrd="0" presId="urn:microsoft.com/office/officeart/2005/8/layout/lProcess2"/>
    <dgm:cxn modelId="{DD41169C-F10F-46DE-801C-DB3D143C3DB9}" srcId="{D5594C55-4686-497C-A8A5-5E5A14105148}" destId="{434A6844-ACB5-46B3-99DB-A584F2E97AA4}" srcOrd="1" destOrd="0" parTransId="{0F0DFCBE-7FE1-4AC3-8ED2-9324394A9DCB}" sibTransId="{582F1014-6703-45F9-97AE-C8671019917C}"/>
    <dgm:cxn modelId="{01570756-B099-4281-8E4C-0CEE2C6B6833}" type="presOf" srcId="{D8965785-2D10-481C-8F91-6B8D415E7379}" destId="{838043E2-F76E-4038-9CC0-AD002398A152}" srcOrd="0" destOrd="0" presId="urn:microsoft.com/office/officeart/2005/8/layout/lProcess2"/>
    <dgm:cxn modelId="{FB586916-6018-4D62-A88C-CA3F818EEDFA}" type="presOf" srcId="{718C59B9-8415-4C32-A4DE-3B328D338550}" destId="{FF512FF5-72DA-4F58-8B8D-D4F326228407}" srcOrd="0" destOrd="0" presId="urn:microsoft.com/office/officeart/2005/8/layout/lProcess2"/>
    <dgm:cxn modelId="{5A3FFEB1-F47F-4032-B62F-D2F7EEBBA100}" type="presOf" srcId="{434A6844-ACB5-46B3-99DB-A584F2E97AA4}" destId="{0458CEA5-5364-4DF4-A22F-00F6D760E96D}" srcOrd="0" destOrd="0" presId="urn:microsoft.com/office/officeart/2005/8/layout/lProcess2"/>
    <dgm:cxn modelId="{FED3F2E7-67E2-4C02-8DF0-E04EAB13639E}" type="presOf" srcId="{AF3393FB-FBA0-4E55-BEA9-B638793FB4C6}" destId="{87B323EA-4F98-4C24-A3E1-ACCCB4DBB619}" srcOrd="1" destOrd="0" presId="urn:microsoft.com/office/officeart/2005/8/layout/lProcess2"/>
    <dgm:cxn modelId="{E1280BE0-159E-4298-A665-7F954C882490}" srcId="{AF3393FB-FBA0-4E55-BEA9-B638793FB4C6}" destId="{718C59B9-8415-4C32-A4DE-3B328D338550}" srcOrd="1" destOrd="0" parTransId="{5539476E-56B8-44A1-8B06-A518DA0FE91F}" sibTransId="{97F0F2C6-41BE-45DD-96C0-6AC187229B85}"/>
    <dgm:cxn modelId="{B0F7AA51-E41F-49E1-9A64-5F8AEB883610}" srcId="{AF3393FB-FBA0-4E55-BEA9-B638793FB4C6}" destId="{D8965785-2D10-481C-8F91-6B8D415E7379}" srcOrd="0" destOrd="0" parTransId="{524F251B-37AE-4F39-9210-6B11196A486F}" sibTransId="{EF89F46E-630A-4355-AEF4-62A7925D3611}"/>
    <dgm:cxn modelId="{5346D013-127A-4A10-A836-ADEE369256B5}" type="presOf" srcId="{AF3393FB-FBA0-4E55-BEA9-B638793FB4C6}" destId="{3A0F0651-75DD-4D76-B258-5FB25B8B4282}" srcOrd="0" destOrd="0" presId="urn:microsoft.com/office/officeart/2005/8/layout/lProcess2"/>
    <dgm:cxn modelId="{3F87F1D8-6510-4933-9A94-8B8C84A7AE83}" type="presOf" srcId="{D5594C55-4686-497C-A8A5-5E5A14105148}" destId="{D65A14BF-CD63-4F40-99AB-B42E1DE6BDF0}" srcOrd="1" destOrd="0" presId="urn:microsoft.com/office/officeart/2005/8/layout/lProcess2"/>
    <dgm:cxn modelId="{854C9E88-B7D3-43E7-8689-0ADC18921607}" type="presOf" srcId="{D5594C55-4686-497C-A8A5-5E5A14105148}" destId="{3B41112E-A49D-44AE-95C4-715632BEF8FF}" srcOrd="0" destOrd="0" presId="urn:microsoft.com/office/officeart/2005/8/layout/lProcess2"/>
    <dgm:cxn modelId="{2873C8EA-3382-49C6-9966-D60001A72E3D}" srcId="{763A399C-FD90-4FD5-BCA0-07382BA4A125}" destId="{BF984763-56C5-4F7A-98F5-CCCFE7249EE8}" srcOrd="0" destOrd="0" parTransId="{91A9A7BD-4C6F-4D1F-BB7A-3CDC1000A5B9}" sibTransId="{C6893EC8-EC44-4191-977D-EC3E0C5A5AD6}"/>
    <dgm:cxn modelId="{7B3888D4-5E2B-4FE8-A7C0-EA7B7778EC4D}" type="presOf" srcId="{BF984763-56C5-4F7A-98F5-CCCFE7249EE8}" destId="{DAB46B9E-A7CE-456E-9264-6F0990392320}" srcOrd="0" destOrd="0" presId="urn:microsoft.com/office/officeart/2005/8/layout/lProcess2"/>
    <dgm:cxn modelId="{2A3B0069-7A9B-4F4A-9579-2C94EA0D8DF2}" type="presOf" srcId="{BB0E9877-CC2F-4D20-ADF7-CC1545734BFA}" destId="{890431A2-D5C2-4D4E-BD4E-B604534F8295}" srcOrd="0" destOrd="0" presId="urn:microsoft.com/office/officeart/2005/8/layout/lProcess2"/>
    <dgm:cxn modelId="{FA9BD791-F3F9-4589-BB3B-5A6523DF8BFF}" srcId="{763A399C-FD90-4FD5-BCA0-07382BA4A125}" destId="{6E6C8CB2-B1EC-4372-8491-89FAA90CDA19}" srcOrd="1" destOrd="0" parTransId="{D90A962F-3CFD-4B5D-BDCA-812E5A118748}" sibTransId="{530ED759-01DE-4AB4-8854-ABC29E6CD9D9}"/>
    <dgm:cxn modelId="{15231967-6774-479E-AF46-023F40C57609}" type="presOf" srcId="{763A399C-FD90-4FD5-BCA0-07382BA4A125}" destId="{BE08B145-B4EB-4794-9B90-909F13BC11A1}" srcOrd="0" destOrd="0" presId="urn:microsoft.com/office/officeart/2005/8/layout/lProcess2"/>
    <dgm:cxn modelId="{AFFDCF8B-F048-4F48-9516-5AEC5B5EA2E0}" srcId="{AF3393FB-FBA0-4E55-BEA9-B638793FB4C6}" destId="{41C01EAD-4F61-4AB1-BD23-E02563A12532}" srcOrd="3" destOrd="0" parTransId="{38B6DAA9-04DC-466C-BCDE-7C8F96EFE54E}" sibTransId="{FE942916-7B83-4544-84A1-DCA8A1147A34}"/>
    <dgm:cxn modelId="{D964F338-09AA-40A3-8AF3-BC9A03A520A6}" type="presOf" srcId="{B077894B-C8EC-4E7C-AAC3-DD2A38E0463A}" destId="{61CD5EF8-ADCA-4A0E-B816-3CB39873D77E}" srcOrd="0" destOrd="0" presId="urn:microsoft.com/office/officeart/2005/8/layout/lProcess2"/>
    <dgm:cxn modelId="{4EC5BD91-9E5D-4464-96FB-626615CE7C06}" type="presOf" srcId="{F8B96E97-4B52-4510-B16C-2DDF4055D580}" destId="{3AAC9DE6-D6B1-4B83-BAD7-80C61DB42DBD}" srcOrd="0" destOrd="0" presId="urn:microsoft.com/office/officeart/2005/8/layout/lProcess2"/>
    <dgm:cxn modelId="{045F16A0-8C86-4DAA-B0DE-D3D1AFB571F5}" srcId="{D5594C55-4686-497C-A8A5-5E5A14105148}" destId="{06648E03-C5B0-436E-AC04-4EAF504B5143}" srcOrd="3" destOrd="0" parTransId="{134911A4-9758-4ABE-B303-C99DA5163A9B}" sibTransId="{BC57FCD7-31E2-4768-BC81-795528432118}"/>
    <dgm:cxn modelId="{42030A1B-5CA3-43F0-88FB-8370369ED511}" type="presOf" srcId="{763A399C-FD90-4FD5-BCA0-07382BA4A125}" destId="{10499E10-7FC4-4B71-8508-632B80C58F2D}" srcOrd="1" destOrd="0" presId="urn:microsoft.com/office/officeart/2005/8/layout/lProcess2"/>
    <dgm:cxn modelId="{91D23DAC-6C50-4EB2-BA77-8FACE4D85B30}" srcId="{AF3393FB-FBA0-4E55-BEA9-B638793FB4C6}" destId="{10D9DF0E-8505-4B48-A3BE-1FA9CE0FD2C0}" srcOrd="2" destOrd="0" parTransId="{39C97E01-B6FD-46D1-8213-3F58DD8FAD9C}" sibTransId="{AFB84080-7A44-4FDA-BA5D-DEFB5EE45356}"/>
    <dgm:cxn modelId="{AC1B093D-3C25-44C1-9B17-74ADC47235E5}" type="presOf" srcId="{6E6C8CB2-B1EC-4372-8491-89FAA90CDA19}" destId="{DA1C85FA-6F70-4DB2-877E-BF19345B78C4}" srcOrd="0" destOrd="0" presId="urn:microsoft.com/office/officeart/2005/8/layout/lProcess2"/>
    <dgm:cxn modelId="{FC35C814-7B82-4515-97A6-82227EF845D2}" srcId="{D5594C55-4686-497C-A8A5-5E5A14105148}" destId="{F8B96E97-4B52-4510-B16C-2DDF4055D580}" srcOrd="0" destOrd="0" parTransId="{915FE11C-6438-4457-9B59-862B92D02386}" sibTransId="{0E8990B7-8CE3-4654-B1D5-A8A6FA9F9E8C}"/>
    <dgm:cxn modelId="{FD04D64E-9B43-453F-BA05-B66BC47A1A30}" srcId="{D5594C55-4686-497C-A8A5-5E5A14105148}" destId="{2D95448F-7B29-42C8-B3DC-C8B71E0CE70E}" srcOrd="2" destOrd="0" parTransId="{E13E7B1D-F9A1-4B4C-B51A-A62367779604}" sibTransId="{ED605F14-FAC8-4FD9-8E49-9BEF9FFEEC03}"/>
    <dgm:cxn modelId="{26E8CA48-E623-42EF-B6A7-41A63B592076}" srcId="{BB0E9877-CC2F-4D20-ADF7-CC1545734BFA}" destId="{763A399C-FD90-4FD5-BCA0-07382BA4A125}" srcOrd="1" destOrd="0" parTransId="{9F2DFECB-0584-4161-A5C2-8364D5C66AC7}" sibTransId="{F5D96790-F535-478E-8365-0914CA9C612C}"/>
    <dgm:cxn modelId="{0498206C-9DCE-47A7-A31C-CA3E19CD1137}" srcId="{763A399C-FD90-4FD5-BCA0-07382BA4A125}" destId="{B077894B-C8EC-4E7C-AAC3-DD2A38E0463A}" srcOrd="2" destOrd="0" parTransId="{5CBD1C72-6DCE-46C8-8968-5DAD3E0FDBC7}" sibTransId="{EEACBE4F-F308-43EA-8677-6DDAB796B279}"/>
    <dgm:cxn modelId="{1CB76209-813E-4378-AA9B-193FD824B236}" type="presOf" srcId="{2D95448F-7B29-42C8-B3DC-C8B71E0CE70E}" destId="{A8ACD3B8-1CE5-47A5-88BF-09D95B800358}" srcOrd="0" destOrd="0" presId="urn:microsoft.com/office/officeart/2005/8/layout/lProcess2"/>
    <dgm:cxn modelId="{4B4BA0A2-10E6-4A40-B37F-5E072C8C5545}" type="presOf" srcId="{10D9DF0E-8505-4B48-A3BE-1FA9CE0FD2C0}" destId="{D6EF8271-2B35-4807-B1E1-06D9975469B0}" srcOrd="0" destOrd="0" presId="urn:microsoft.com/office/officeart/2005/8/layout/lProcess2"/>
    <dgm:cxn modelId="{8BBDD626-D875-4795-A85D-E5C81F96191D}" srcId="{BB0E9877-CC2F-4D20-ADF7-CC1545734BFA}" destId="{D5594C55-4686-497C-A8A5-5E5A14105148}" srcOrd="2" destOrd="0" parTransId="{CA5B5BF5-27C9-48F2-AFC8-E515F40818F8}" sibTransId="{F681EDCC-EA49-45A1-9165-58DDF1C07350}"/>
    <dgm:cxn modelId="{8781F39C-1AB8-49DE-AC51-B67C68C87648}" type="presOf" srcId="{7B4D2AA0-7430-450E-AE08-27766E63BBF4}" destId="{9BE360CF-BDD4-4193-A978-98707D5ED218}" srcOrd="0" destOrd="0" presId="urn:microsoft.com/office/officeart/2005/8/layout/lProcess2"/>
    <dgm:cxn modelId="{32556A9B-3552-46DC-810F-F13C1E150A93}" type="presParOf" srcId="{890431A2-D5C2-4D4E-BD4E-B604534F8295}" destId="{615B4205-EFA2-4992-AD3D-1606AA82E60D}" srcOrd="0" destOrd="0" presId="urn:microsoft.com/office/officeart/2005/8/layout/lProcess2"/>
    <dgm:cxn modelId="{DBE847D6-1B97-4778-B1CE-7A86DB148FE3}" type="presParOf" srcId="{615B4205-EFA2-4992-AD3D-1606AA82E60D}" destId="{3A0F0651-75DD-4D76-B258-5FB25B8B4282}" srcOrd="0" destOrd="0" presId="urn:microsoft.com/office/officeart/2005/8/layout/lProcess2"/>
    <dgm:cxn modelId="{B94DC04C-2343-4A9E-9A9B-BA8CAF8980D4}" type="presParOf" srcId="{615B4205-EFA2-4992-AD3D-1606AA82E60D}" destId="{87B323EA-4F98-4C24-A3E1-ACCCB4DBB619}" srcOrd="1" destOrd="0" presId="urn:microsoft.com/office/officeart/2005/8/layout/lProcess2"/>
    <dgm:cxn modelId="{32112001-BDA8-4F13-901F-956630CE78FC}" type="presParOf" srcId="{615B4205-EFA2-4992-AD3D-1606AA82E60D}" destId="{5D0F2A2D-664D-478A-9293-A577EDC7E303}" srcOrd="2" destOrd="0" presId="urn:microsoft.com/office/officeart/2005/8/layout/lProcess2"/>
    <dgm:cxn modelId="{EC948642-4AB6-41CE-89D9-8CBB92F18EF4}" type="presParOf" srcId="{5D0F2A2D-664D-478A-9293-A577EDC7E303}" destId="{E92BC078-D9EE-466E-BD05-6A4512DD1E75}" srcOrd="0" destOrd="0" presId="urn:microsoft.com/office/officeart/2005/8/layout/lProcess2"/>
    <dgm:cxn modelId="{5C1625D6-3A7E-44A8-BFE3-8263E23DE5B5}" type="presParOf" srcId="{E92BC078-D9EE-466E-BD05-6A4512DD1E75}" destId="{838043E2-F76E-4038-9CC0-AD002398A152}" srcOrd="0" destOrd="0" presId="urn:microsoft.com/office/officeart/2005/8/layout/lProcess2"/>
    <dgm:cxn modelId="{3E38C0C2-E374-4F9F-B3ED-385BCF3FB1D6}" type="presParOf" srcId="{E92BC078-D9EE-466E-BD05-6A4512DD1E75}" destId="{85EF78C0-3CC9-49E4-9BD8-6A0E79CFC467}" srcOrd="1" destOrd="0" presId="urn:microsoft.com/office/officeart/2005/8/layout/lProcess2"/>
    <dgm:cxn modelId="{397BED9C-A063-4FB5-AE8B-947E03757D12}" type="presParOf" srcId="{E92BC078-D9EE-466E-BD05-6A4512DD1E75}" destId="{FF512FF5-72DA-4F58-8B8D-D4F326228407}" srcOrd="2" destOrd="0" presId="urn:microsoft.com/office/officeart/2005/8/layout/lProcess2"/>
    <dgm:cxn modelId="{59ABA8B4-3EB3-4725-9664-12AA3269CFFC}" type="presParOf" srcId="{E92BC078-D9EE-466E-BD05-6A4512DD1E75}" destId="{8E298B12-A555-41CB-8AF9-0DC8A6E63AF8}" srcOrd="3" destOrd="0" presId="urn:microsoft.com/office/officeart/2005/8/layout/lProcess2"/>
    <dgm:cxn modelId="{C1C2A1D1-14A7-4B40-80AB-44F9BC7EE965}" type="presParOf" srcId="{E92BC078-D9EE-466E-BD05-6A4512DD1E75}" destId="{D6EF8271-2B35-4807-B1E1-06D9975469B0}" srcOrd="4" destOrd="0" presId="urn:microsoft.com/office/officeart/2005/8/layout/lProcess2"/>
    <dgm:cxn modelId="{1CAE9A11-99DF-4940-A455-6631B877322D}" type="presParOf" srcId="{E92BC078-D9EE-466E-BD05-6A4512DD1E75}" destId="{882E6698-4AE9-484D-AFE6-A0090C5F56BB}" srcOrd="5" destOrd="0" presId="urn:microsoft.com/office/officeart/2005/8/layout/lProcess2"/>
    <dgm:cxn modelId="{24407642-21B0-47D4-8980-13BBCD56FCC8}" type="presParOf" srcId="{E92BC078-D9EE-466E-BD05-6A4512DD1E75}" destId="{4F326E7E-FA6B-43D7-B1CF-095B11E62779}" srcOrd="6" destOrd="0" presId="urn:microsoft.com/office/officeart/2005/8/layout/lProcess2"/>
    <dgm:cxn modelId="{4DD97E2B-1C13-4BF7-967B-427329879472}" type="presParOf" srcId="{E92BC078-D9EE-466E-BD05-6A4512DD1E75}" destId="{770AE05C-F844-4340-9D73-5178C4B22F3E}" srcOrd="7" destOrd="0" presId="urn:microsoft.com/office/officeart/2005/8/layout/lProcess2"/>
    <dgm:cxn modelId="{5875EA6C-ED13-49B0-9534-D99E1F209F77}" type="presParOf" srcId="{E92BC078-D9EE-466E-BD05-6A4512DD1E75}" destId="{9BE360CF-BDD4-4193-A978-98707D5ED218}" srcOrd="8" destOrd="0" presId="urn:microsoft.com/office/officeart/2005/8/layout/lProcess2"/>
    <dgm:cxn modelId="{C18BEAC8-3841-4CE0-8FC3-ACB27AE152E3}" type="presParOf" srcId="{890431A2-D5C2-4D4E-BD4E-B604534F8295}" destId="{A36179AE-CCFD-44C3-9DB1-CC12F99CB2AF}" srcOrd="1" destOrd="0" presId="urn:microsoft.com/office/officeart/2005/8/layout/lProcess2"/>
    <dgm:cxn modelId="{603DC0A3-DF7C-46AB-A7B3-2128E7EA433E}" type="presParOf" srcId="{890431A2-D5C2-4D4E-BD4E-B604534F8295}" destId="{15AF9E8F-6EEE-4781-B1C0-FB935B392958}" srcOrd="2" destOrd="0" presId="urn:microsoft.com/office/officeart/2005/8/layout/lProcess2"/>
    <dgm:cxn modelId="{0DD123D6-4478-4A15-93E2-19F3780947EE}" type="presParOf" srcId="{15AF9E8F-6EEE-4781-B1C0-FB935B392958}" destId="{BE08B145-B4EB-4794-9B90-909F13BC11A1}" srcOrd="0" destOrd="0" presId="urn:microsoft.com/office/officeart/2005/8/layout/lProcess2"/>
    <dgm:cxn modelId="{599CC31B-DAB3-446D-BB0A-126989CC03B1}" type="presParOf" srcId="{15AF9E8F-6EEE-4781-B1C0-FB935B392958}" destId="{10499E10-7FC4-4B71-8508-632B80C58F2D}" srcOrd="1" destOrd="0" presId="urn:microsoft.com/office/officeart/2005/8/layout/lProcess2"/>
    <dgm:cxn modelId="{F5338783-FC22-4F41-A8B2-6B2A40927E37}" type="presParOf" srcId="{15AF9E8F-6EEE-4781-B1C0-FB935B392958}" destId="{15A05AAF-95B2-49D7-AA03-88F36D4BEB33}" srcOrd="2" destOrd="0" presId="urn:microsoft.com/office/officeart/2005/8/layout/lProcess2"/>
    <dgm:cxn modelId="{ACF32035-C0B7-4CD8-8558-194A0A72F84C}" type="presParOf" srcId="{15A05AAF-95B2-49D7-AA03-88F36D4BEB33}" destId="{4C245EDF-0BB1-4685-BFE1-31A859A3C650}" srcOrd="0" destOrd="0" presId="urn:microsoft.com/office/officeart/2005/8/layout/lProcess2"/>
    <dgm:cxn modelId="{76A27DB1-9A39-434B-9169-F67091F431D9}" type="presParOf" srcId="{4C245EDF-0BB1-4685-BFE1-31A859A3C650}" destId="{DAB46B9E-A7CE-456E-9264-6F0990392320}" srcOrd="0" destOrd="0" presId="urn:microsoft.com/office/officeart/2005/8/layout/lProcess2"/>
    <dgm:cxn modelId="{19D419E4-1F6A-4AD5-AF96-D18A8647CB4C}" type="presParOf" srcId="{4C245EDF-0BB1-4685-BFE1-31A859A3C650}" destId="{BC025D35-065F-4771-B613-8DED7A215F7D}" srcOrd="1" destOrd="0" presId="urn:microsoft.com/office/officeart/2005/8/layout/lProcess2"/>
    <dgm:cxn modelId="{58D68411-FA52-4099-A0A2-71BF0D6CE963}" type="presParOf" srcId="{4C245EDF-0BB1-4685-BFE1-31A859A3C650}" destId="{DA1C85FA-6F70-4DB2-877E-BF19345B78C4}" srcOrd="2" destOrd="0" presId="urn:microsoft.com/office/officeart/2005/8/layout/lProcess2"/>
    <dgm:cxn modelId="{72086626-EA53-4061-94F5-912C344E0C26}" type="presParOf" srcId="{4C245EDF-0BB1-4685-BFE1-31A859A3C650}" destId="{B37967FB-007A-4510-AFAA-5A43E3E134D2}" srcOrd="3" destOrd="0" presId="urn:microsoft.com/office/officeart/2005/8/layout/lProcess2"/>
    <dgm:cxn modelId="{3312988E-2A05-40D4-87E0-C89CE6C002BB}" type="presParOf" srcId="{4C245EDF-0BB1-4685-BFE1-31A859A3C650}" destId="{61CD5EF8-ADCA-4A0E-B816-3CB39873D77E}" srcOrd="4" destOrd="0" presId="urn:microsoft.com/office/officeart/2005/8/layout/lProcess2"/>
    <dgm:cxn modelId="{2B3E0A0E-AC05-4AB6-8B59-292D65DB476B}" type="presParOf" srcId="{890431A2-D5C2-4D4E-BD4E-B604534F8295}" destId="{1F5E4789-1961-47B5-AB44-331F7843048A}" srcOrd="3" destOrd="0" presId="urn:microsoft.com/office/officeart/2005/8/layout/lProcess2"/>
    <dgm:cxn modelId="{7B32A798-36FC-4B41-9C73-A3D05E90B451}" type="presParOf" srcId="{890431A2-D5C2-4D4E-BD4E-B604534F8295}" destId="{A0A33837-7BAF-4C9C-8ADE-9E8CF762D10F}" srcOrd="4" destOrd="0" presId="urn:microsoft.com/office/officeart/2005/8/layout/lProcess2"/>
    <dgm:cxn modelId="{FC42D064-F9FE-4177-9CC7-9C7A35C3F4A2}" type="presParOf" srcId="{A0A33837-7BAF-4C9C-8ADE-9E8CF762D10F}" destId="{3B41112E-A49D-44AE-95C4-715632BEF8FF}" srcOrd="0" destOrd="0" presId="urn:microsoft.com/office/officeart/2005/8/layout/lProcess2"/>
    <dgm:cxn modelId="{06AD8A5B-33B6-4128-AE91-21E334E3BDB8}" type="presParOf" srcId="{A0A33837-7BAF-4C9C-8ADE-9E8CF762D10F}" destId="{D65A14BF-CD63-4F40-99AB-B42E1DE6BDF0}" srcOrd="1" destOrd="0" presId="urn:microsoft.com/office/officeart/2005/8/layout/lProcess2"/>
    <dgm:cxn modelId="{029E58C3-E4DE-4A9D-8859-5A42885BD329}" type="presParOf" srcId="{A0A33837-7BAF-4C9C-8ADE-9E8CF762D10F}" destId="{CA6B9269-BFCF-41F7-A55B-24FCB6084953}" srcOrd="2" destOrd="0" presId="urn:microsoft.com/office/officeart/2005/8/layout/lProcess2"/>
    <dgm:cxn modelId="{060C926E-13A0-4506-B9BA-DB9E8ADF84CB}" type="presParOf" srcId="{CA6B9269-BFCF-41F7-A55B-24FCB6084953}" destId="{0105630E-BA44-4F0F-A5EE-1C9A2F1DEB6F}" srcOrd="0" destOrd="0" presId="urn:microsoft.com/office/officeart/2005/8/layout/lProcess2"/>
    <dgm:cxn modelId="{3CDCCC78-39D7-44AB-9CC6-64241F000D26}" type="presParOf" srcId="{0105630E-BA44-4F0F-A5EE-1C9A2F1DEB6F}" destId="{3AAC9DE6-D6B1-4B83-BAD7-80C61DB42DBD}" srcOrd="0" destOrd="0" presId="urn:microsoft.com/office/officeart/2005/8/layout/lProcess2"/>
    <dgm:cxn modelId="{D03D5A70-7D72-49F0-B158-AFC3D760BC98}" type="presParOf" srcId="{0105630E-BA44-4F0F-A5EE-1C9A2F1DEB6F}" destId="{2DDAD31B-0571-4127-A910-4E4181E10BA2}" srcOrd="1" destOrd="0" presId="urn:microsoft.com/office/officeart/2005/8/layout/lProcess2"/>
    <dgm:cxn modelId="{2848B5D9-7C5A-42DF-AD7E-011F5CD04B35}" type="presParOf" srcId="{0105630E-BA44-4F0F-A5EE-1C9A2F1DEB6F}" destId="{0458CEA5-5364-4DF4-A22F-00F6D760E96D}" srcOrd="2" destOrd="0" presId="urn:microsoft.com/office/officeart/2005/8/layout/lProcess2"/>
    <dgm:cxn modelId="{28317ED1-1084-4330-8038-8C68CF46CD3B}" type="presParOf" srcId="{0105630E-BA44-4F0F-A5EE-1C9A2F1DEB6F}" destId="{F6FDD728-474A-469B-A248-A537E026394A}" srcOrd="3" destOrd="0" presId="urn:microsoft.com/office/officeart/2005/8/layout/lProcess2"/>
    <dgm:cxn modelId="{F54E2621-81EF-43D4-9C21-DD8018F4BED9}" type="presParOf" srcId="{0105630E-BA44-4F0F-A5EE-1C9A2F1DEB6F}" destId="{A8ACD3B8-1CE5-47A5-88BF-09D95B800358}" srcOrd="4" destOrd="0" presId="urn:microsoft.com/office/officeart/2005/8/layout/lProcess2"/>
    <dgm:cxn modelId="{08B05548-6F19-4161-9162-FF62BF4C786D}" type="presParOf" srcId="{0105630E-BA44-4F0F-A5EE-1C9A2F1DEB6F}" destId="{BE74BC2B-967F-4DD6-A495-D701D5D5698C}" srcOrd="5" destOrd="0" presId="urn:microsoft.com/office/officeart/2005/8/layout/lProcess2"/>
    <dgm:cxn modelId="{4EB40D83-D0BA-4ADD-B6F4-1FE135C669E4}" type="presParOf" srcId="{0105630E-BA44-4F0F-A5EE-1C9A2F1DEB6F}" destId="{56F25592-7463-45A5-A5C0-FB971FF2A99D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65FB4E-E342-40B9-A3C3-A30FBA3F2C4B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67DE85D-0BD8-4356-839A-BFB7956A2B3D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Модульное изменение образовательных программ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C453B5-B943-4367-AC93-2191B5BF8B84}" type="parTrans" cxnId="{92FF5F4A-0942-4131-89B9-4FEDE377E6D0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A7FAA21E-592F-4C44-A70E-F5826ABD0F00}" type="sibTrans" cxnId="{92FF5F4A-0942-4131-89B9-4FEDE377E6D0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D552C65D-6CF3-4214-BAE1-BC6D9AFC8DF9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Включение в программу практических курсов и тренингов по направлениям, отвечающим последним запросам работодателей 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225B63-122A-439D-B2A5-EEA3BB1A4360}" type="parTrans" cxnId="{BF36349A-86D4-4132-AB55-41332047403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1236965-AF22-4D66-8567-0BB220D9ECA6}" type="sibTrans" cxnId="{BF36349A-86D4-4132-AB55-41332047403A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638BE7E3-5440-4031-A42B-A1895AC61143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Освоение новейших программ и технологий, используемых в деятельности потенциальных работодателей 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AA72467-9C95-4C5A-B068-182F30C30F0D}" type="parTrans" cxnId="{9F4AE864-9044-438D-899C-ECED01DD1E9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7CD6D22-D4CB-4AE0-A408-41AAC7D4D68F}" type="sibTrans" cxnId="{9F4AE864-9044-438D-899C-ECED01DD1E9E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FA0BE5D0-0505-49A8-9330-00FFC3FD5338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Перепрофилирование исследовательской работы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480135-DADD-48E9-991D-40DB4FEFBECB}" type="parTrans" cxnId="{EF25A69B-B3B1-45F5-B7A1-D8D2C0DA0ABC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DA75E47B-5EF2-467A-A7ED-854D6E2808EB}" type="sibTrans" cxnId="{EF25A69B-B3B1-45F5-B7A1-D8D2C0DA0ABC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024CC2B-E6DE-4C7B-8C4C-55E1EF890BAF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Уделяется внимание проработке самых актуальных вопросов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F22DE0-CADB-4C26-B3EB-29E5E02162CD}" type="parTrans" cxnId="{3A3E0DB9-AAEA-4C20-83E8-FC02E379AD0F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46DCE66-FF88-4553-8338-BFA6EDF3EFAB}" type="sibTrans" cxnId="{3A3E0DB9-AAEA-4C20-83E8-FC02E379AD0F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38A3AC00-D638-44E9-8656-ECDD21569AC5}">
      <dgm:prSet phldrT="[Текст]" custT="1"/>
      <dgm:spPr/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Ориентация на передовые тенденции науки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1A0AC0-6FB8-40DB-8962-F01396CC9428}" type="parTrans" cxnId="{D25FE926-861E-46BB-B189-E1F40D674D13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12C31BE9-750B-4EEC-A340-85B4EA6F58DD}" type="sibTrans" cxnId="{D25FE926-861E-46BB-B189-E1F40D674D13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761EFF78-24C8-4523-AFAA-D926E070A935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 и внедрение проектов и инноваций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1C918E-D6B4-494B-8923-145FCAAF2C5E}" type="parTrans" cxnId="{36E89AE3-9246-415F-903F-C283E8AB845F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7E8AA03-4A37-48C6-BE05-D83925AFF50C}" type="sibTrans" cxnId="{36E89AE3-9246-415F-903F-C283E8AB845F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F07482A5-E8CF-4B92-926B-CDA941C603F9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Технологий для бизнеса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DD1C35-B05A-4319-87B5-05CD3F4E0F8D}" type="sibTrans" cxnId="{1E18763A-88E6-4AB8-A6F3-3012C3B56030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2657F0D1-F54F-42AE-ABDD-7887A38C9A12}" type="parTrans" cxnId="{1E18763A-88E6-4AB8-A6F3-3012C3B56030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AB55327B-A5D7-4D2A-908A-AFEEAD2011B7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Проектов по организации бизнеса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0772A1-D210-481A-8F65-736CF0151F28}" type="parTrans" cxnId="{74F54E35-DBFB-49D7-B267-C102A588691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5683EB6D-EBB7-41A2-806D-97A9E08DCEAF}" type="sibTrans" cxnId="{74F54E35-DBFB-49D7-B267-C102A588691D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EE47D952-7F60-4EF2-A7C5-1708668A736A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Образовательных продуктов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58C3279-6C2C-444A-8ADD-740260301FBF}" type="parTrans" cxnId="{9442ED82-F69E-4D5E-A9B0-7942A40C9FF4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F0D3023E-6033-4721-87E4-B0D262FD114A}" type="sibTrans" cxnId="{9442ED82-F69E-4D5E-A9B0-7942A40C9FF4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C9D6359E-1DC8-482F-9B8C-9DE4CA5E6ECA}">
      <dgm:prSet phldrT="[Текст]"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Коммерческих инноваций</a:t>
          </a:r>
          <a:endParaRPr lang="ru-RU" sz="18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8E8BE6-43A9-4BF5-A2CA-C8CD69C0DF16}" type="parTrans" cxnId="{01C531D4-4CAD-4B52-8121-438B45685563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8B24CEE9-98F8-479B-9D90-29B9FBB81710}" type="sibTrans" cxnId="{01C531D4-4CAD-4B52-8121-438B45685563}">
      <dgm:prSet/>
      <dgm:spPr/>
      <dgm:t>
        <a:bodyPr/>
        <a:lstStyle/>
        <a:p>
          <a:endParaRPr lang="ru-RU" sz="1800">
            <a:solidFill>
              <a:schemeClr val="tx1"/>
            </a:solidFill>
          </a:endParaRPr>
        </a:p>
      </dgm:t>
    </dgm:pt>
    <dgm:pt modelId="{0300AEBA-6F4E-41CA-B60D-4B4FB40A1E8B}" type="pres">
      <dgm:prSet presAssocID="{EB65FB4E-E342-40B9-A3C3-A30FBA3F2C4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57358C-8C7E-4400-B3A1-3AE71E156C05}" type="pres">
      <dgm:prSet presAssocID="{761EFF78-24C8-4523-AFAA-D926E070A935}" presName="comp" presStyleCnt="0"/>
      <dgm:spPr/>
    </dgm:pt>
    <dgm:pt modelId="{D0539784-0EA2-41C4-AAD8-434D884D447D}" type="pres">
      <dgm:prSet presAssocID="{761EFF78-24C8-4523-AFAA-D926E070A935}" presName="box" presStyleLbl="node1" presStyleIdx="0" presStyleCnt="3"/>
      <dgm:spPr/>
      <dgm:t>
        <a:bodyPr/>
        <a:lstStyle/>
        <a:p>
          <a:endParaRPr lang="ru-RU"/>
        </a:p>
      </dgm:t>
    </dgm:pt>
    <dgm:pt modelId="{7CE504C3-B53F-4CEA-83C1-78CA2780F1A3}" type="pres">
      <dgm:prSet presAssocID="{761EFF78-24C8-4523-AFAA-D926E070A935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5053369-10FD-4A34-9BBC-F90E5ECDA8A1}" type="pres">
      <dgm:prSet presAssocID="{761EFF78-24C8-4523-AFAA-D926E070A935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EEF74-FEF2-456E-9EF1-2473F7431551}" type="pres">
      <dgm:prSet presAssocID="{57E8AA03-4A37-48C6-BE05-D83925AFF50C}" presName="spacer" presStyleCnt="0"/>
      <dgm:spPr/>
    </dgm:pt>
    <dgm:pt modelId="{66340466-F8FF-46C4-8D4A-825B79EB1439}" type="pres">
      <dgm:prSet presAssocID="{967DE85D-0BD8-4356-839A-BFB7956A2B3D}" presName="comp" presStyleCnt="0"/>
      <dgm:spPr/>
    </dgm:pt>
    <dgm:pt modelId="{9D0A1ED7-635B-4CB0-880C-6AF19DEADCA8}" type="pres">
      <dgm:prSet presAssocID="{967DE85D-0BD8-4356-839A-BFB7956A2B3D}" presName="box" presStyleLbl="node1" presStyleIdx="1" presStyleCnt="3" custScaleY="114482"/>
      <dgm:spPr/>
      <dgm:t>
        <a:bodyPr/>
        <a:lstStyle/>
        <a:p>
          <a:endParaRPr lang="ru-RU"/>
        </a:p>
      </dgm:t>
    </dgm:pt>
    <dgm:pt modelId="{0E55A8B1-D7BA-418D-BB49-CFB6AAD039A1}" type="pres">
      <dgm:prSet presAssocID="{967DE85D-0BD8-4356-839A-BFB7956A2B3D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B15A197-F099-4341-A5BC-89C890F1279D}" type="pres">
      <dgm:prSet presAssocID="{967DE85D-0BD8-4356-839A-BFB7956A2B3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5FF6E-D928-4F58-ABE6-F4833D6470B7}" type="pres">
      <dgm:prSet presAssocID="{A7FAA21E-592F-4C44-A70E-F5826ABD0F00}" presName="spacer" presStyleCnt="0"/>
      <dgm:spPr/>
    </dgm:pt>
    <dgm:pt modelId="{76FFA4FF-0C19-4798-8AB0-C98C1A20308C}" type="pres">
      <dgm:prSet presAssocID="{FA0BE5D0-0505-49A8-9330-00FFC3FD5338}" presName="comp" presStyleCnt="0"/>
      <dgm:spPr/>
    </dgm:pt>
    <dgm:pt modelId="{886DF6DD-4FA6-4121-BD5E-470B4EE6663C}" type="pres">
      <dgm:prSet presAssocID="{FA0BE5D0-0505-49A8-9330-00FFC3FD5338}" presName="box" presStyleLbl="node1" presStyleIdx="2" presStyleCnt="3"/>
      <dgm:spPr/>
      <dgm:t>
        <a:bodyPr/>
        <a:lstStyle/>
        <a:p>
          <a:endParaRPr lang="ru-RU"/>
        </a:p>
      </dgm:t>
    </dgm:pt>
    <dgm:pt modelId="{A4FC3796-CCB9-4B27-8E29-5A04088B7F5E}" type="pres">
      <dgm:prSet presAssocID="{FA0BE5D0-0505-49A8-9330-00FFC3FD5338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3290767-AD39-4842-A239-F62DADC6A4D0}" type="pres">
      <dgm:prSet presAssocID="{FA0BE5D0-0505-49A8-9330-00FFC3FD5338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3EE99-BA6A-4378-8229-072217791F1F}" type="presOf" srcId="{E024CC2B-E6DE-4C7B-8C4C-55E1EF890BAF}" destId="{886DF6DD-4FA6-4121-BD5E-470B4EE6663C}" srcOrd="0" destOrd="1" presId="urn:microsoft.com/office/officeart/2005/8/layout/vList4"/>
    <dgm:cxn modelId="{10F25964-CA08-4538-8A13-41A5A55DFBDF}" type="presOf" srcId="{38A3AC00-D638-44E9-8656-ECDD21569AC5}" destId="{886DF6DD-4FA6-4121-BD5E-470B4EE6663C}" srcOrd="0" destOrd="2" presId="urn:microsoft.com/office/officeart/2005/8/layout/vList4"/>
    <dgm:cxn modelId="{D135B93F-FFBF-46DC-8DD4-D9A4F28099A7}" type="presOf" srcId="{C9D6359E-1DC8-482F-9B8C-9DE4CA5E6ECA}" destId="{D0539784-0EA2-41C4-AAD8-434D884D447D}" srcOrd="0" destOrd="4" presId="urn:microsoft.com/office/officeart/2005/8/layout/vList4"/>
    <dgm:cxn modelId="{8A61612B-7E3C-47A3-8B23-555594A4BAC6}" type="presOf" srcId="{F07482A5-E8CF-4B92-926B-CDA941C603F9}" destId="{D0539784-0EA2-41C4-AAD8-434D884D447D}" srcOrd="0" destOrd="2" presId="urn:microsoft.com/office/officeart/2005/8/layout/vList4"/>
    <dgm:cxn modelId="{0766CE5F-BF0E-4204-A08E-C308D9D52A4A}" type="presOf" srcId="{967DE85D-0BD8-4356-839A-BFB7956A2B3D}" destId="{9D0A1ED7-635B-4CB0-880C-6AF19DEADCA8}" srcOrd="0" destOrd="0" presId="urn:microsoft.com/office/officeart/2005/8/layout/vList4"/>
    <dgm:cxn modelId="{74F54E35-DBFB-49D7-B267-C102A588691D}" srcId="{761EFF78-24C8-4523-AFAA-D926E070A935}" destId="{AB55327B-A5D7-4D2A-908A-AFEEAD2011B7}" srcOrd="2" destOrd="0" parTransId="{ED0772A1-D210-481A-8F65-736CF0151F28}" sibTransId="{5683EB6D-EBB7-41A2-806D-97A9E08DCEAF}"/>
    <dgm:cxn modelId="{6664C70F-A7E9-4C2D-9629-CDE93D0A3D59}" type="presOf" srcId="{761EFF78-24C8-4523-AFAA-D926E070A935}" destId="{D0539784-0EA2-41C4-AAD8-434D884D447D}" srcOrd="0" destOrd="0" presId="urn:microsoft.com/office/officeart/2005/8/layout/vList4"/>
    <dgm:cxn modelId="{D25FE926-861E-46BB-B189-E1F40D674D13}" srcId="{FA0BE5D0-0505-49A8-9330-00FFC3FD5338}" destId="{38A3AC00-D638-44E9-8656-ECDD21569AC5}" srcOrd="1" destOrd="0" parTransId="{001A0AC0-6FB8-40DB-8962-F01396CC9428}" sibTransId="{12C31BE9-750B-4EEC-A340-85B4EA6F58DD}"/>
    <dgm:cxn modelId="{3A3E0DB9-AAEA-4C20-83E8-FC02E379AD0F}" srcId="{FA0BE5D0-0505-49A8-9330-00FFC3FD5338}" destId="{E024CC2B-E6DE-4C7B-8C4C-55E1EF890BAF}" srcOrd="0" destOrd="0" parTransId="{0FF22DE0-CADB-4C26-B3EB-29E5E02162CD}" sibTransId="{246DCE66-FF88-4553-8338-BFA6EDF3EFAB}"/>
    <dgm:cxn modelId="{BF4DD953-238B-45CD-A625-727C9BD53A70}" type="presOf" srcId="{F07482A5-E8CF-4B92-926B-CDA941C603F9}" destId="{85053369-10FD-4A34-9BBC-F90E5ECDA8A1}" srcOrd="1" destOrd="2" presId="urn:microsoft.com/office/officeart/2005/8/layout/vList4"/>
    <dgm:cxn modelId="{248DFDC0-45C5-473D-94D4-E57AC7DFE0A1}" type="presOf" srcId="{638BE7E3-5440-4031-A42B-A1895AC61143}" destId="{9D0A1ED7-635B-4CB0-880C-6AF19DEADCA8}" srcOrd="0" destOrd="2" presId="urn:microsoft.com/office/officeart/2005/8/layout/vList4"/>
    <dgm:cxn modelId="{9F4AE864-9044-438D-899C-ECED01DD1E9E}" srcId="{967DE85D-0BD8-4356-839A-BFB7956A2B3D}" destId="{638BE7E3-5440-4031-A42B-A1895AC61143}" srcOrd="1" destOrd="0" parTransId="{BAA72467-9C95-4C5A-B068-182F30C30F0D}" sibTransId="{77CD6D22-D4CB-4AE0-A408-41AAC7D4D68F}"/>
    <dgm:cxn modelId="{01C531D4-4CAD-4B52-8121-438B45685563}" srcId="{761EFF78-24C8-4523-AFAA-D926E070A935}" destId="{C9D6359E-1DC8-482F-9B8C-9DE4CA5E6ECA}" srcOrd="3" destOrd="0" parTransId="{0C8E8BE6-43A9-4BF5-A2CA-C8CD69C0DF16}" sibTransId="{8B24CEE9-98F8-479B-9D90-29B9FBB81710}"/>
    <dgm:cxn modelId="{1BDB2D8E-BEBE-4D65-8D7B-9AF985261A43}" type="presOf" srcId="{761EFF78-24C8-4523-AFAA-D926E070A935}" destId="{85053369-10FD-4A34-9BBC-F90E5ECDA8A1}" srcOrd="1" destOrd="0" presId="urn:microsoft.com/office/officeart/2005/8/layout/vList4"/>
    <dgm:cxn modelId="{B5072155-707C-4A4F-8FE2-A55D8A686477}" type="presOf" srcId="{EE47D952-7F60-4EF2-A7C5-1708668A736A}" destId="{D0539784-0EA2-41C4-AAD8-434D884D447D}" srcOrd="0" destOrd="1" presId="urn:microsoft.com/office/officeart/2005/8/layout/vList4"/>
    <dgm:cxn modelId="{B5DC816D-8C7C-4238-B18C-3AAE8B676658}" type="presOf" srcId="{C9D6359E-1DC8-482F-9B8C-9DE4CA5E6ECA}" destId="{85053369-10FD-4A34-9BBC-F90E5ECDA8A1}" srcOrd="1" destOrd="4" presId="urn:microsoft.com/office/officeart/2005/8/layout/vList4"/>
    <dgm:cxn modelId="{1E18763A-88E6-4AB8-A6F3-3012C3B56030}" srcId="{761EFF78-24C8-4523-AFAA-D926E070A935}" destId="{F07482A5-E8CF-4B92-926B-CDA941C603F9}" srcOrd="1" destOrd="0" parTransId="{2657F0D1-F54F-42AE-ABDD-7887A38C9A12}" sibTransId="{42DD1C35-B05A-4319-87B5-05CD3F4E0F8D}"/>
    <dgm:cxn modelId="{96F34CFE-849B-4A10-A91E-FAA3C21F08CD}" type="presOf" srcId="{EE47D952-7F60-4EF2-A7C5-1708668A736A}" destId="{85053369-10FD-4A34-9BBC-F90E5ECDA8A1}" srcOrd="1" destOrd="1" presId="urn:microsoft.com/office/officeart/2005/8/layout/vList4"/>
    <dgm:cxn modelId="{EF25A69B-B3B1-45F5-B7A1-D8D2C0DA0ABC}" srcId="{EB65FB4E-E342-40B9-A3C3-A30FBA3F2C4B}" destId="{FA0BE5D0-0505-49A8-9330-00FFC3FD5338}" srcOrd="2" destOrd="0" parTransId="{F0480135-DADD-48E9-991D-40DB4FEFBECB}" sibTransId="{DA75E47B-5EF2-467A-A7ED-854D6E2808EB}"/>
    <dgm:cxn modelId="{9B166ACF-8E7B-4FB2-9682-EE4153816045}" type="presOf" srcId="{AB55327B-A5D7-4D2A-908A-AFEEAD2011B7}" destId="{85053369-10FD-4A34-9BBC-F90E5ECDA8A1}" srcOrd="1" destOrd="3" presId="urn:microsoft.com/office/officeart/2005/8/layout/vList4"/>
    <dgm:cxn modelId="{A14EF195-4D35-44F8-811B-5DAFC6E335CA}" type="presOf" srcId="{E024CC2B-E6DE-4C7B-8C4C-55E1EF890BAF}" destId="{53290767-AD39-4842-A239-F62DADC6A4D0}" srcOrd="1" destOrd="1" presId="urn:microsoft.com/office/officeart/2005/8/layout/vList4"/>
    <dgm:cxn modelId="{AF4A6F56-D841-4EC3-BE78-05FF927E7291}" type="presOf" srcId="{967DE85D-0BD8-4356-839A-BFB7956A2B3D}" destId="{CB15A197-F099-4341-A5BC-89C890F1279D}" srcOrd="1" destOrd="0" presId="urn:microsoft.com/office/officeart/2005/8/layout/vList4"/>
    <dgm:cxn modelId="{8FA8CBB2-249A-4CAC-A5B3-8164BCC810A6}" type="presOf" srcId="{38A3AC00-D638-44E9-8656-ECDD21569AC5}" destId="{53290767-AD39-4842-A239-F62DADC6A4D0}" srcOrd="1" destOrd="2" presId="urn:microsoft.com/office/officeart/2005/8/layout/vList4"/>
    <dgm:cxn modelId="{BF36349A-86D4-4132-AB55-41332047403A}" srcId="{967DE85D-0BD8-4356-839A-BFB7956A2B3D}" destId="{D552C65D-6CF3-4214-BAE1-BC6D9AFC8DF9}" srcOrd="0" destOrd="0" parTransId="{87225B63-122A-439D-B2A5-EEA3BB1A4360}" sibTransId="{31236965-AF22-4D66-8567-0BB220D9ECA6}"/>
    <dgm:cxn modelId="{0A76129C-9FEE-40A8-B47D-BE201077A25C}" type="presOf" srcId="{638BE7E3-5440-4031-A42B-A1895AC61143}" destId="{CB15A197-F099-4341-A5BC-89C890F1279D}" srcOrd="1" destOrd="2" presId="urn:microsoft.com/office/officeart/2005/8/layout/vList4"/>
    <dgm:cxn modelId="{06667060-31F2-4953-A4D9-789591FC7582}" type="presOf" srcId="{FA0BE5D0-0505-49A8-9330-00FFC3FD5338}" destId="{886DF6DD-4FA6-4121-BD5E-470B4EE6663C}" srcOrd="0" destOrd="0" presId="urn:microsoft.com/office/officeart/2005/8/layout/vList4"/>
    <dgm:cxn modelId="{6630AFCA-2AFF-4296-8B7F-7F2E9F7FB03D}" type="presOf" srcId="{EB65FB4E-E342-40B9-A3C3-A30FBA3F2C4B}" destId="{0300AEBA-6F4E-41CA-B60D-4B4FB40A1E8B}" srcOrd="0" destOrd="0" presId="urn:microsoft.com/office/officeart/2005/8/layout/vList4"/>
    <dgm:cxn modelId="{456A8153-7845-48D3-A9BA-822EC75D0B36}" type="presOf" srcId="{AB55327B-A5D7-4D2A-908A-AFEEAD2011B7}" destId="{D0539784-0EA2-41C4-AAD8-434D884D447D}" srcOrd="0" destOrd="3" presId="urn:microsoft.com/office/officeart/2005/8/layout/vList4"/>
    <dgm:cxn modelId="{64D20E36-FBC7-4979-B2F6-9B0545D43DBD}" type="presOf" srcId="{D552C65D-6CF3-4214-BAE1-BC6D9AFC8DF9}" destId="{9D0A1ED7-635B-4CB0-880C-6AF19DEADCA8}" srcOrd="0" destOrd="1" presId="urn:microsoft.com/office/officeart/2005/8/layout/vList4"/>
    <dgm:cxn modelId="{009BAC23-FF15-42E1-838A-14FD7367C6DD}" type="presOf" srcId="{FA0BE5D0-0505-49A8-9330-00FFC3FD5338}" destId="{53290767-AD39-4842-A239-F62DADC6A4D0}" srcOrd="1" destOrd="0" presId="urn:microsoft.com/office/officeart/2005/8/layout/vList4"/>
    <dgm:cxn modelId="{9442ED82-F69E-4D5E-A9B0-7942A40C9FF4}" srcId="{761EFF78-24C8-4523-AFAA-D926E070A935}" destId="{EE47D952-7F60-4EF2-A7C5-1708668A736A}" srcOrd="0" destOrd="0" parTransId="{458C3279-6C2C-444A-8ADD-740260301FBF}" sibTransId="{F0D3023E-6033-4721-87E4-B0D262FD114A}"/>
    <dgm:cxn modelId="{92FF5F4A-0942-4131-89B9-4FEDE377E6D0}" srcId="{EB65FB4E-E342-40B9-A3C3-A30FBA3F2C4B}" destId="{967DE85D-0BD8-4356-839A-BFB7956A2B3D}" srcOrd="1" destOrd="0" parTransId="{50C453B5-B943-4367-AC93-2191B5BF8B84}" sibTransId="{A7FAA21E-592F-4C44-A70E-F5826ABD0F00}"/>
    <dgm:cxn modelId="{63284739-5353-42E2-AB0C-7D08E7329986}" type="presOf" srcId="{D552C65D-6CF3-4214-BAE1-BC6D9AFC8DF9}" destId="{CB15A197-F099-4341-A5BC-89C890F1279D}" srcOrd="1" destOrd="1" presId="urn:microsoft.com/office/officeart/2005/8/layout/vList4"/>
    <dgm:cxn modelId="{36E89AE3-9246-415F-903F-C283E8AB845F}" srcId="{EB65FB4E-E342-40B9-A3C3-A30FBA3F2C4B}" destId="{761EFF78-24C8-4523-AFAA-D926E070A935}" srcOrd="0" destOrd="0" parTransId="{9B1C918E-D6B4-494B-8923-145FCAAF2C5E}" sibTransId="{57E8AA03-4A37-48C6-BE05-D83925AFF50C}"/>
    <dgm:cxn modelId="{808A5253-FAFF-4AFE-A2AB-6C1DC3EF2FD6}" type="presParOf" srcId="{0300AEBA-6F4E-41CA-B60D-4B4FB40A1E8B}" destId="{5257358C-8C7E-4400-B3A1-3AE71E156C05}" srcOrd="0" destOrd="0" presId="urn:microsoft.com/office/officeart/2005/8/layout/vList4"/>
    <dgm:cxn modelId="{92A0BEE2-105D-4043-B127-A5A3CE6FA009}" type="presParOf" srcId="{5257358C-8C7E-4400-B3A1-3AE71E156C05}" destId="{D0539784-0EA2-41C4-AAD8-434D884D447D}" srcOrd="0" destOrd="0" presId="urn:microsoft.com/office/officeart/2005/8/layout/vList4"/>
    <dgm:cxn modelId="{A83C851C-9AB8-4BA1-9778-F94E921BA744}" type="presParOf" srcId="{5257358C-8C7E-4400-B3A1-3AE71E156C05}" destId="{7CE504C3-B53F-4CEA-83C1-78CA2780F1A3}" srcOrd="1" destOrd="0" presId="urn:microsoft.com/office/officeart/2005/8/layout/vList4"/>
    <dgm:cxn modelId="{5E59609F-5336-460B-BDA8-EC521358C0D0}" type="presParOf" srcId="{5257358C-8C7E-4400-B3A1-3AE71E156C05}" destId="{85053369-10FD-4A34-9BBC-F90E5ECDA8A1}" srcOrd="2" destOrd="0" presId="urn:microsoft.com/office/officeart/2005/8/layout/vList4"/>
    <dgm:cxn modelId="{D9AD8570-15FA-44B3-A7D5-D782DB544F68}" type="presParOf" srcId="{0300AEBA-6F4E-41CA-B60D-4B4FB40A1E8B}" destId="{1E7EEF74-FEF2-456E-9EF1-2473F7431551}" srcOrd="1" destOrd="0" presId="urn:microsoft.com/office/officeart/2005/8/layout/vList4"/>
    <dgm:cxn modelId="{4D843D3D-B06A-42C0-94C9-EDF56DD02518}" type="presParOf" srcId="{0300AEBA-6F4E-41CA-B60D-4B4FB40A1E8B}" destId="{66340466-F8FF-46C4-8D4A-825B79EB1439}" srcOrd="2" destOrd="0" presId="urn:microsoft.com/office/officeart/2005/8/layout/vList4"/>
    <dgm:cxn modelId="{21B76BD7-2A80-47A3-AF3B-3C6F2E063B8E}" type="presParOf" srcId="{66340466-F8FF-46C4-8D4A-825B79EB1439}" destId="{9D0A1ED7-635B-4CB0-880C-6AF19DEADCA8}" srcOrd="0" destOrd="0" presId="urn:microsoft.com/office/officeart/2005/8/layout/vList4"/>
    <dgm:cxn modelId="{A62405E8-B88B-4910-9415-46C9ADD838AE}" type="presParOf" srcId="{66340466-F8FF-46C4-8D4A-825B79EB1439}" destId="{0E55A8B1-D7BA-418D-BB49-CFB6AAD039A1}" srcOrd="1" destOrd="0" presId="urn:microsoft.com/office/officeart/2005/8/layout/vList4"/>
    <dgm:cxn modelId="{E3DCC52A-473E-419C-9287-1B9FBCDE616E}" type="presParOf" srcId="{66340466-F8FF-46C4-8D4A-825B79EB1439}" destId="{CB15A197-F099-4341-A5BC-89C890F1279D}" srcOrd="2" destOrd="0" presId="urn:microsoft.com/office/officeart/2005/8/layout/vList4"/>
    <dgm:cxn modelId="{9A7FAAB8-CB8A-419C-8372-75F50B3C4183}" type="presParOf" srcId="{0300AEBA-6F4E-41CA-B60D-4B4FB40A1E8B}" destId="{8795FF6E-D928-4F58-ABE6-F4833D6470B7}" srcOrd="3" destOrd="0" presId="urn:microsoft.com/office/officeart/2005/8/layout/vList4"/>
    <dgm:cxn modelId="{0632B813-47C5-4611-9F93-AD7F443995B6}" type="presParOf" srcId="{0300AEBA-6F4E-41CA-B60D-4B4FB40A1E8B}" destId="{76FFA4FF-0C19-4798-8AB0-C98C1A20308C}" srcOrd="4" destOrd="0" presId="urn:microsoft.com/office/officeart/2005/8/layout/vList4"/>
    <dgm:cxn modelId="{9BD5EE1E-2383-4517-870D-06F5CFE61512}" type="presParOf" srcId="{76FFA4FF-0C19-4798-8AB0-C98C1A20308C}" destId="{886DF6DD-4FA6-4121-BD5E-470B4EE6663C}" srcOrd="0" destOrd="0" presId="urn:microsoft.com/office/officeart/2005/8/layout/vList4"/>
    <dgm:cxn modelId="{35588B8E-5F71-459F-B612-77CAEAB3C148}" type="presParOf" srcId="{76FFA4FF-0C19-4798-8AB0-C98C1A20308C}" destId="{A4FC3796-CCB9-4B27-8E29-5A04088B7F5E}" srcOrd="1" destOrd="0" presId="urn:microsoft.com/office/officeart/2005/8/layout/vList4"/>
    <dgm:cxn modelId="{273DDA03-01E7-4BE2-A0F2-7BC6BFEF27EE}" type="presParOf" srcId="{76FFA4FF-0C19-4798-8AB0-C98C1A20308C}" destId="{53290767-AD39-4842-A239-F62DADC6A4D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A5CE9D-7384-47D4-AA5B-46B090E559E5}" type="doc">
      <dgm:prSet loTypeId="urn:microsoft.com/office/officeart/2005/8/layout/lProcess1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EB850C7-8BEE-442A-A74C-01845EC7FA59}">
      <dgm:prSet phldrT="[Текст]" custT="1"/>
      <dgm:spPr>
        <a:ln>
          <a:solidFill>
            <a:srgbClr val="600000"/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При взаимодействии с субъектами экономики</a:t>
          </a:r>
          <a:endParaRPr lang="ru-RU" sz="1800" b="1" dirty="0">
            <a:solidFill>
              <a:schemeClr val="tx1"/>
            </a:solidFill>
          </a:endParaRPr>
        </a:p>
      </dgm:t>
    </dgm:pt>
    <dgm:pt modelId="{51BCB8DD-B2E8-47FD-A4F0-094AAD75DC54}" type="parTrans" cxnId="{703D45A5-2993-4ED6-B4DE-40B668E0EC91}">
      <dgm:prSet/>
      <dgm:spPr/>
      <dgm:t>
        <a:bodyPr/>
        <a:lstStyle/>
        <a:p>
          <a:endParaRPr lang="ru-RU"/>
        </a:p>
      </dgm:t>
    </dgm:pt>
    <dgm:pt modelId="{3E9B3E03-F2F2-444C-8DA8-361EA033706D}" type="sibTrans" cxnId="{703D45A5-2993-4ED6-B4DE-40B668E0EC91}">
      <dgm:prSet/>
      <dgm:spPr/>
      <dgm:t>
        <a:bodyPr/>
        <a:lstStyle/>
        <a:p>
          <a:endParaRPr lang="ru-RU"/>
        </a:p>
      </dgm:t>
    </dgm:pt>
    <dgm:pt modelId="{F8A7B85E-FC20-4F2C-820C-ACD9829772CD}">
      <dgm:prSet phldrT="[Текст]" custT="1"/>
      <dgm:spPr>
        <a:ln>
          <a:solidFill>
            <a:srgbClr val="600000">
              <a:alpha val="90000"/>
            </a:srgbClr>
          </a:solidFill>
        </a:ln>
      </dgm:spPr>
      <dgm:t>
        <a:bodyPr/>
        <a:lstStyle/>
        <a:p>
          <a:r>
            <a:rPr lang="ru-RU" sz="1600" dirty="0" smtClean="0"/>
            <a:t>Реагирование на изменение потребностей экономики</a:t>
          </a:r>
          <a:endParaRPr lang="ru-RU" sz="1600" dirty="0"/>
        </a:p>
      </dgm:t>
    </dgm:pt>
    <dgm:pt modelId="{DCA85F78-DD49-4C82-BA4B-E811DC6C7517}" type="parTrans" cxnId="{E24E10C9-08AD-46AC-AEC9-BE95CAAC151E}">
      <dgm:prSet/>
      <dgm:spPr/>
      <dgm:t>
        <a:bodyPr/>
        <a:lstStyle/>
        <a:p>
          <a:endParaRPr lang="ru-RU"/>
        </a:p>
      </dgm:t>
    </dgm:pt>
    <dgm:pt modelId="{339084F4-9513-41E4-A322-242CA57EF4FC}" type="sibTrans" cxnId="{E24E10C9-08AD-46AC-AEC9-BE95CAAC151E}">
      <dgm:prSet/>
      <dgm:spPr/>
      <dgm:t>
        <a:bodyPr/>
        <a:lstStyle/>
        <a:p>
          <a:endParaRPr lang="ru-RU"/>
        </a:p>
      </dgm:t>
    </dgm:pt>
    <dgm:pt modelId="{F393A2FC-2B2C-4E04-A38A-8F80DAE84044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Во внутренней среде</a:t>
          </a:r>
          <a:endParaRPr lang="ru-RU" sz="1800" b="1" dirty="0">
            <a:solidFill>
              <a:schemeClr val="tx1"/>
            </a:solidFill>
          </a:endParaRPr>
        </a:p>
      </dgm:t>
    </dgm:pt>
    <dgm:pt modelId="{6908D7F1-6A60-4956-BF1A-D26473EF4FAC}" type="parTrans" cxnId="{88FA7F95-4159-430F-B4CB-AB8B5E006088}">
      <dgm:prSet/>
      <dgm:spPr/>
      <dgm:t>
        <a:bodyPr/>
        <a:lstStyle/>
        <a:p>
          <a:endParaRPr lang="ru-RU"/>
        </a:p>
      </dgm:t>
    </dgm:pt>
    <dgm:pt modelId="{DF553805-B905-4926-BE68-3C5FAAD25573}" type="sibTrans" cxnId="{88FA7F95-4159-430F-B4CB-AB8B5E006088}">
      <dgm:prSet/>
      <dgm:spPr/>
      <dgm:t>
        <a:bodyPr/>
        <a:lstStyle/>
        <a:p>
          <a:endParaRPr lang="ru-RU"/>
        </a:p>
      </dgm:t>
    </dgm:pt>
    <dgm:pt modelId="{0737CDBC-AB10-4C2E-B8D4-0D987D10161C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Образовательный процесс</a:t>
          </a:r>
          <a:endParaRPr lang="ru-RU" sz="1800" dirty="0"/>
        </a:p>
      </dgm:t>
    </dgm:pt>
    <dgm:pt modelId="{D3ED4134-B7D8-4918-B976-5A879D375514}" type="parTrans" cxnId="{43AAAEA8-9613-4BEF-A3EC-C283C8AE7C48}">
      <dgm:prSet/>
      <dgm:spPr/>
      <dgm:t>
        <a:bodyPr/>
        <a:lstStyle/>
        <a:p>
          <a:endParaRPr lang="ru-RU"/>
        </a:p>
      </dgm:t>
    </dgm:pt>
    <dgm:pt modelId="{6ED14446-30E9-488F-AD86-C5DA3C7EB604}" type="sibTrans" cxnId="{43AAAEA8-9613-4BEF-A3EC-C283C8AE7C48}">
      <dgm:prSet/>
      <dgm:spPr/>
      <dgm:t>
        <a:bodyPr/>
        <a:lstStyle/>
        <a:p>
          <a:endParaRPr lang="ru-RU"/>
        </a:p>
      </dgm:t>
    </dgm:pt>
    <dgm:pt modelId="{C3FA371D-706C-475E-BA29-3D195F84E6DB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Кадровая политика</a:t>
          </a:r>
          <a:endParaRPr lang="ru-RU" sz="1800" dirty="0"/>
        </a:p>
      </dgm:t>
    </dgm:pt>
    <dgm:pt modelId="{2621C21E-EBC2-4D0C-A2A0-1C60108F722D}" type="parTrans" cxnId="{0C69866E-B19B-4E36-9D7C-0BAF2A99D993}">
      <dgm:prSet/>
      <dgm:spPr/>
      <dgm:t>
        <a:bodyPr/>
        <a:lstStyle/>
        <a:p>
          <a:endParaRPr lang="ru-RU"/>
        </a:p>
      </dgm:t>
    </dgm:pt>
    <dgm:pt modelId="{95A9AEC6-1983-4115-8465-0C7C3E2A47CB}" type="sibTrans" cxnId="{0C69866E-B19B-4E36-9D7C-0BAF2A99D993}">
      <dgm:prSet/>
      <dgm:spPr/>
      <dgm:t>
        <a:bodyPr/>
        <a:lstStyle/>
        <a:p>
          <a:endParaRPr lang="ru-RU"/>
        </a:p>
      </dgm:t>
    </dgm:pt>
    <dgm:pt modelId="{9828F73E-BDD0-4E21-BCC7-21AEB7C62E70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При взаимодействии с научной средой</a:t>
          </a:r>
          <a:endParaRPr lang="ru-RU" sz="1800" b="1" dirty="0">
            <a:solidFill>
              <a:schemeClr val="tx1"/>
            </a:solidFill>
          </a:endParaRPr>
        </a:p>
      </dgm:t>
    </dgm:pt>
    <dgm:pt modelId="{65405A61-81F2-4060-A940-DB1F6B4F80DE}" type="parTrans" cxnId="{B7D66A38-6994-4179-B65B-3D0FA5574F96}">
      <dgm:prSet/>
      <dgm:spPr/>
      <dgm:t>
        <a:bodyPr/>
        <a:lstStyle/>
        <a:p>
          <a:endParaRPr lang="ru-RU"/>
        </a:p>
      </dgm:t>
    </dgm:pt>
    <dgm:pt modelId="{59B8E6D0-865A-4723-9351-DED3073215CD}" type="sibTrans" cxnId="{B7D66A38-6994-4179-B65B-3D0FA5574F96}">
      <dgm:prSet/>
      <dgm:spPr/>
      <dgm:t>
        <a:bodyPr/>
        <a:lstStyle/>
        <a:p>
          <a:endParaRPr lang="ru-RU"/>
        </a:p>
      </dgm:t>
    </dgm:pt>
    <dgm:pt modelId="{7097CAFE-8CD7-45E7-99FB-21CA9D6F7D38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Разработка решений актуальных проблем науки </a:t>
          </a:r>
          <a:endParaRPr lang="ru-RU" sz="1800" dirty="0"/>
        </a:p>
      </dgm:t>
    </dgm:pt>
    <dgm:pt modelId="{9F3A7706-5FDC-4DB9-B840-181E663CE945}" type="parTrans" cxnId="{712F009C-99F9-4619-A24F-93CB71C60751}">
      <dgm:prSet/>
      <dgm:spPr/>
      <dgm:t>
        <a:bodyPr/>
        <a:lstStyle/>
        <a:p>
          <a:endParaRPr lang="ru-RU"/>
        </a:p>
      </dgm:t>
    </dgm:pt>
    <dgm:pt modelId="{8866A380-0D3F-4555-8BBB-357F5815E044}" type="sibTrans" cxnId="{712F009C-99F9-4619-A24F-93CB71C60751}">
      <dgm:prSet/>
      <dgm:spPr/>
      <dgm:t>
        <a:bodyPr/>
        <a:lstStyle/>
        <a:p>
          <a:endParaRPr lang="ru-RU"/>
        </a:p>
      </dgm:t>
    </dgm:pt>
    <dgm:pt modelId="{9E232CA6-B507-4240-B73B-F33283221460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Технологии </a:t>
          </a:r>
          <a:endParaRPr lang="ru-RU" sz="1800" dirty="0"/>
        </a:p>
      </dgm:t>
    </dgm:pt>
    <dgm:pt modelId="{C23FD27F-3C6A-4CBE-9FEE-EE1E99AA6892}" type="parTrans" cxnId="{F074FDDB-308F-4F4F-9329-71B44DA3FB0B}">
      <dgm:prSet/>
      <dgm:spPr/>
      <dgm:t>
        <a:bodyPr/>
        <a:lstStyle/>
        <a:p>
          <a:endParaRPr lang="ru-RU"/>
        </a:p>
      </dgm:t>
    </dgm:pt>
    <dgm:pt modelId="{A4F80D00-44FA-4123-B0DA-D81107421934}" type="sibTrans" cxnId="{F074FDDB-308F-4F4F-9329-71B44DA3FB0B}">
      <dgm:prSet/>
      <dgm:spPr/>
      <dgm:t>
        <a:bodyPr/>
        <a:lstStyle/>
        <a:p>
          <a:endParaRPr lang="ru-RU"/>
        </a:p>
      </dgm:t>
    </dgm:pt>
    <dgm:pt modelId="{A4E1A8E6-7077-4C84-8419-27BF16596A23}">
      <dgm:prSet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Организация</a:t>
          </a:r>
          <a:endParaRPr lang="ru-RU" sz="1800" dirty="0"/>
        </a:p>
      </dgm:t>
    </dgm:pt>
    <dgm:pt modelId="{A5901627-6DE6-4274-848B-7C2CCEBC8A3F}" type="parTrans" cxnId="{49F6B36F-0C91-49DE-9093-50BD7425BCBE}">
      <dgm:prSet/>
      <dgm:spPr/>
      <dgm:t>
        <a:bodyPr/>
        <a:lstStyle/>
        <a:p>
          <a:endParaRPr lang="ru-RU"/>
        </a:p>
      </dgm:t>
    </dgm:pt>
    <dgm:pt modelId="{90E0C8DD-A960-49EE-AEF1-E5F5AD5183C8}" type="sibTrans" cxnId="{49F6B36F-0C91-49DE-9093-50BD7425BCBE}">
      <dgm:prSet/>
      <dgm:spPr/>
      <dgm:t>
        <a:bodyPr/>
        <a:lstStyle/>
        <a:p>
          <a:endParaRPr lang="ru-RU"/>
        </a:p>
      </dgm:t>
    </dgm:pt>
    <dgm:pt modelId="{822942CE-58E4-41AA-9CA6-DA907F6D483B}">
      <dgm:prSet phldrT="[Текст]" custT="1"/>
      <dgm:spPr>
        <a:ln>
          <a:solidFill>
            <a:srgbClr val="600000">
              <a:alpha val="90000"/>
            </a:srgbClr>
          </a:solidFill>
        </a:ln>
      </dgm:spPr>
      <dgm:t>
        <a:bodyPr/>
        <a:lstStyle/>
        <a:p>
          <a:r>
            <a:rPr lang="ru-RU" sz="2000" dirty="0" smtClean="0"/>
            <a:t>Проекты с </a:t>
          </a:r>
          <a:r>
            <a:rPr lang="ru-RU" sz="2000" dirty="0" err="1" smtClean="0"/>
            <a:t>бизнес-структурами</a:t>
          </a:r>
          <a:r>
            <a:rPr lang="ru-RU" sz="2000" dirty="0" smtClean="0"/>
            <a:t> (УСПП, Лидер Урала, </a:t>
          </a:r>
          <a:r>
            <a:rPr lang="en-US" sz="2000" dirty="0" smtClean="0"/>
            <a:t>Red Button, </a:t>
          </a:r>
          <a:r>
            <a:rPr lang="ru-RU" sz="2000" dirty="0" smtClean="0"/>
            <a:t>Инфраструктурный </a:t>
          </a:r>
          <a:r>
            <a:rPr lang="ru-RU" sz="2000" dirty="0" err="1" smtClean="0"/>
            <a:t>хаб</a:t>
          </a:r>
          <a:r>
            <a:rPr lang="ru-RU" sz="2000" dirty="0" smtClean="0"/>
            <a:t>)</a:t>
          </a:r>
          <a:endParaRPr lang="ru-RU" sz="2000" dirty="0"/>
        </a:p>
      </dgm:t>
    </dgm:pt>
    <dgm:pt modelId="{7163CDA4-AF76-416C-947D-1F68899AF7F0}" type="parTrans" cxnId="{1A1D1B79-16D2-4163-AC73-9A0F6637553C}">
      <dgm:prSet/>
      <dgm:spPr/>
      <dgm:t>
        <a:bodyPr/>
        <a:lstStyle/>
        <a:p>
          <a:endParaRPr lang="ru-RU"/>
        </a:p>
      </dgm:t>
    </dgm:pt>
    <dgm:pt modelId="{2DF95F29-5DF1-434C-9264-5B6B21BB683E}" type="sibTrans" cxnId="{1A1D1B79-16D2-4163-AC73-9A0F6637553C}">
      <dgm:prSet/>
      <dgm:spPr/>
      <dgm:t>
        <a:bodyPr/>
        <a:lstStyle/>
        <a:p>
          <a:endParaRPr lang="ru-RU"/>
        </a:p>
      </dgm:t>
    </dgm:pt>
    <dgm:pt modelId="{7A054E59-A0D6-4E1C-8421-D328E6FC9966}">
      <dgm:prSet phldrT="[Текст]" custT="1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Совместные научные исследования</a:t>
          </a:r>
          <a:endParaRPr lang="ru-RU" sz="1800" dirty="0"/>
        </a:p>
      </dgm:t>
    </dgm:pt>
    <dgm:pt modelId="{4A7C598C-FC58-49E1-BD88-70095D2845D4}" type="parTrans" cxnId="{EAD641F0-A6B9-4B60-9FC8-80072F643A54}">
      <dgm:prSet/>
      <dgm:spPr/>
      <dgm:t>
        <a:bodyPr/>
        <a:lstStyle/>
        <a:p>
          <a:endParaRPr lang="ru-RU"/>
        </a:p>
      </dgm:t>
    </dgm:pt>
    <dgm:pt modelId="{475F8EAF-13CA-44C7-925B-19733E6D46B5}" type="sibTrans" cxnId="{EAD641F0-A6B9-4B60-9FC8-80072F643A54}">
      <dgm:prSet/>
      <dgm:spPr/>
      <dgm:t>
        <a:bodyPr/>
        <a:lstStyle/>
        <a:p>
          <a:endParaRPr lang="ru-RU"/>
        </a:p>
      </dgm:t>
    </dgm:pt>
    <dgm:pt modelId="{AA729583-82CB-46CB-8B00-B2676CEE15E3}" type="pres">
      <dgm:prSet presAssocID="{D6A5CE9D-7384-47D4-AA5B-46B090E55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52AAC8-65E8-466E-800E-7CF21B3A5772}" type="pres">
      <dgm:prSet presAssocID="{2EB850C7-8BEE-442A-A74C-01845EC7FA59}" presName="vertFlow" presStyleCnt="0"/>
      <dgm:spPr/>
      <dgm:t>
        <a:bodyPr/>
        <a:lstStyle/>
        <a:p>
          <a:endParaRPr lang="ru-RU"/>
        </a:p>
      </dgm:t>
    </dgm:pt>
    <dgm:pt modelId="{E9817747-16F0-4BA9-91AC-64286E9B3DAB}" type="pres">
      <dgm:prSet presAssocID="{2EB850C7-8BEE-442A-A74C-01845EC7FA59}" presName="header" presStyleLbl="node1" presStyleIdx="0" presStyleCnt="3" custScaleX="96967" custScaleY="145915"/>
      <dgm:spPr/>
      <dgm:t>
        <a:bodyPr/>
        <a:lstStyle/>
        <a:p>
          <a:endParaRPr lang="ru-RU"/>
        </a:p>
      </dgm:t>
    </dgm:pt>
    <dgm:pt modelId="{08BB0306-0031-4708-BC4A-8DF20468F1F1}" type="pres">
      <dgm:prSet presAssocID="{DCA85F78-DD49-4C82-BA4B-E811DC6C7517}" presName="parTrans" presStyleLbl="sibTrans2D1" presStyleIdx="0" presStyleCnt="8"/>
      <dgm:spPr/>
      <dgm:t>
        <a:bodyPr/>
        <a:lstStyle/>
        <a:p>
          <a:endParaRPr lang="ru-RU"/>
        </a:p>
      </dgm:t>
    </dgm:pt>
    <dgm:pt modelId="{E188D2D8-471A-4554-A377-BB31CE1D23BD}" type="pres">
      <dgm:prSet presAssocID="{F8A7B85E-FC20-4F2C-820C-ACD9829772CD}" presName="child" presStyleLbl="alignAccFollow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EB6E38-3B0A-46A7-96CC-BFF6B39629AE}" type="pres">
      <dgm:prSet presAssocID="{339084F4-9513-41E4-A322-242CA57EF4FC}" presName="sibTrans" presStyleLbl="sibTrans2D1" presStyleIdx="1" presStyleCnt="8"/>
      <dgm:spPr/>
      <dgm:t>
        <a:bodyPr/>
        <a:lstStyle/>
        <a:p>
          <a:endParaRPr lang="ru-RU"/>
        </a:p>
      </dgm:t>
    </dgm:pt>
    <dgm:pt modelId="{DA013848-D5CF-4F8F-B009-56A6841B5AAF}" type="pres">
      <dgm:prSet presAssocID="{822942CE-58E4-41AA-9CA6-DA907F6D483B}" presName="child" presStyleLbl="alignAccFollowNode1" presStyleIdx="1" presStyleCnt="8" custScaleY="3936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98367B-0ABB-46AD-972C-04D9612343BA}" type="pres">
      <dgm:prSet presAssocID="{2EB850C7-8BEE-442A-A74C-01845EC7FA59}" presName="hSp" presStyleCnt="0"/>
      <dgm:spPr/>
      <dgm:t>
        <a:bodyPr/>
        <a:lstStyle/>
        <a:p>
          <a:endParaRPr lang="ru-RU"/>
        </a:p>
      </dgm:t>
    </dgm:pt>
    <dgm:pt modelId="{43B66344-29D1-401A-9BBD-CC0A1D5319A0}" type="pres">
      <dgm:prSet presAssocID="{F393A2FC-2B2C-4E04-A38A-8F80DAE84044}" presName="vertFlow" presStyleCnt="0"/>
      <dgm:spPr/>
      <dgm:t>
        <a:bodyPr/>
        <a:lstStyle/>
        <a:p>
          <a:endParaRPr lang="ru-RU"/>
        </a:p>
      </dgm:t>
    </dgm:pt>
    <dgm:pt modelId="{CDC57671-71B1-40DC-BD45-03E40C4AF1DD}" type="pres">
      <dgm:prSet presAssocID="{F393A2FC-2B2C-4E04-A38A-8F80DAE84044}" presName="header" presStyleLbl="node1" presStyleIdx="1" presStyleCnt="3" custScaleX="96967" custScaleY="145915"/>
      <dgm:spPr/>
      <dgm:t>
        <a:bodyPr/>
        <a:lstStyle/>
        <a:p>
          <a:endParaRPr lang="ru-RU"/>
        </a:p>
      </dgm:t>
    </dgm:pt>
    <dgm:pt modelId="{934433F3-D120-4DB9-B04C-ABFDB0974A1A}" type="pres">
      <dgm:prSet presAssocID="{A5901627-6DE6-4274-848B-7C2CCEBC8A3F}" presName="parTrans" presStyleLbl="sibTrans2D1" presStyleIdx="2" presStyleCnt="8"/>
      <dgm:spPr/>
      <dgm:t>
        <a:bodyPr/>
        <a:lstStyle/>
        <a:p>
          <a:endParaRPr lang="ru-RU"/>
        </a:p>
      </dgm:t>
    </dgm:pt>
    <dgm:pt modelId="{0E2A5DB5-D449-42EC-9F4F-C9C9761B414A}" type="pres">
      <dgm:prSet presAssocID="{A4E1A8E6-7077-4C84-8419-27BF16596A23}" presName="child" presStyleLbl="alignAccFollow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A712C-B943-455B-8C09-445E23D6A009}" type="pres">
      <dgm:prSet presAssocID="{90E0C8DD-A960-49EE-AEF1-E5F5AD5183C8}" presName="sibTrans" presStyleLbl="sibTrans2D1" presStyleIdx="3" presStyleCnt="8"/>
      <dgm:spPr/>
      <dgm:t>
        <a:bodyPr/>
        <a:lstStyle/>
        <a:p>
          <a:endParaRPr lang="ru-RU"/>
        </a:p>
      </dgm:t>
    </dgm:pt>
    <dgm:pt modelId="{4647DDC9-42CC-4C84-8446-8AEB22EB1C8F}" type="pres">
      <dgm:prSet presAssocID="{0737CDBC-AB10-4C2E-B8D4-0D987D10161C}" presName="child" presStyleLbl="alignAccFollow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AE4D7-A471-4494-87BF-4FBFE38E37F6}" type="pres">
      <dgm:prSet presAssocID="{6ED14446-30E9-488F-AD86-C5DA3C7EB604}" presName="sibTrans" presStyleLbl="sibTrans2D1" presStyleIdx="4" presStyleCnt="8"/>
      <dgm:spPr/>
      <dgm:t>
        <a:bodyPr/>
        <a:lstStyle/>
        <a:p>
          <a:endParaRPr lang="ru-RU"/>
        </a:p>
      </dgm:t>
    </dgm:pt>
    <dgm:pt modelId="{2C19F786-806D-44C0-BB3E-14EDEC678619}" type="pres">
      <dgm:prSet presAssocID="{C3FA371D-706C-475E-BA29-3D195F84E6DB}" presName="child" presStyleLbl="alignAccFollow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F2BCD-A923-4B02-AB31-FE68261ECA7B}" type="pres">
      <dgm:prSet presAssocID="{95A9AEC6-1983-4115-8465-0C7C3E2A47CB}" presName="sibTrans" presStyleLbl="sibTrans2D1" presStyleIdx="5" presStyleCnt="8"/>
      <dgm:spPr/>
      <dgm:t>
        <a:bodyPr/>
        <a:lstStyle/>
        <a:p>
          <a:endParaRPr lang="ru-RU"/>
        </a:p>
      </dgm:t>
    </dgm:pt>
    <dgm:pt modelId="{74D84674-8CF1-4C26-8D6C-D5E79F36AC89}" type="pres">
      <dgm:prSet presAssocID="{9E232CA6-B507-4240-B73B-F33283221460}" presName="child" presStyleLbl="alignAccFollow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23C68E-CF30-4F35-9CED-2C31A737F945}" type="pres">
      <dgm:prSet presAssocID="{F393A2FC-2B2C-4E04-A38A-8F80DAE84044}" presName="hSp" presStyleCnt="0"/>
      <dgm:spPr/>
      <dgm:t>
        <a:bodyPr/>
        <a:lstStyle/>
        <a:p>
          <a:endParaRPr lang="ru-RU"/>
        </a:p>
      </dgm:t>
    </dgm:pt>
    <dgm:pt modelId="{9A5FC7C9-5733-4CED-B294-40053951BC39}" type="pres">
      <dgm:prSet presAssocID="{9828F73E-BDD0-4E21-BCC7-21AEB7C62E70}" presName="vertFlow" presStyleCnt="0"/>
      <dgm:spPr/>
      <dgm:t>
        <a:bodyPr/>
        <a:lstStyle/>
        <a:p>
          <a:endParaRPr lang="ru-RU"/>
        </a:p>
      </dgm:t>
    </dgm:pt>
    <dgm:pt modelId="{A8CC82C9-C6DE-4363-8860-93FA936B61F8}" type="pres">
      <dgm:prSet presAssocID="{9828F73E-BDD0-4E21-BCC7-21AEB7C62E70}" presName="header" presStyleLbl="node1" presStyleIdx="2" presStyleCnt="3" custScaleX="96967" custScaleY="145915"/>
      <dgm:spPr/>
      <dgm:t>
        <a:bodyPr/>
        <a:lstStyle/>
        <a:p>
          <a:endParaRPr lang="ru-RU"/>
        </a:p>
      </dgm:t>
    </dgm:pt>
    <dgm:pt modelId="{7A10E120-7AFD-44E5-A593-8D96B118DFDE}" type="pres">
      <dgm:prSet presAssocID="{9F3A7706-5FDC-4DB9-B840-181E663CE945}" presName="parTrans" presStyleLbl="sibTrans2D1" presStyleIdx="6" presStyleCnt="8"/>
      <dgm:spPr/>
      <dgm:t>
        <a:bodyPr/>
        <a:lstStyle/>
        <a:p>
          <a:endParaRPr lang="ru-RU"/>
        </a:p>
      </dgm:t>
    </dgm:pt>
    <dgm:pt modelId="{36A76E9B-9C48-4787-8D18-B438928388DC}" type="pres">
      <dgm:prSet presAssocID="{7097CAFE-8CD7-45E7-99FB-21CA9D6F7D38}" presName="child" presStyleLbl="alignAccFollowNode1" presStyleIdx="6" presStyleCnt="8" custScaleY="1547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2A6CA2-3E8E-433B-8A1F-4808508D7C7E}" type="pres">
      <dgm:prSet presAssocID="{8866A380-0D3F-4555-8BBB-357F5815E044}" presName="sibTrans" presStyleLbl="sibTrans2D1" presStyleIdx="7" presStyleCnt="8"/>
      <dgm:spPr/>
      <dgm:t>
        <a:bodyPr/>
        <a:lstStyle/>
        <a:p>
          <a:endParaRPr lang="ru-RU"/>
        </a:p>
      </dgm:t>
    </dgm:pt>
    <dgm:pt modelId="{4E0EA94E-CE8B-4D43-AB54-839BA9BEC047}" type="pres">
      <dgm:prSet presAssocID="{7A054E59-A0D6-4E1C-8421-D328E6FC9966}" presName="child" presStyleLbl="alignAccFollowNode1" presStyleIdx="7" presStyleCnt="8" custScaleY="1547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8087F0-EE25-450C-AB8C-04E034AA960C}" type="presOf" srcId="{2EB850C7-8BEE-442A-A74C-01845EC7FA59}" destId="{E9817747-16F0-4BA9-91AC-64286E9B3DAB}" srcOrd="0" destOrd="0" presId="urn:microsoft.com/office/officeart/2005/8/layout/lProcess1"/>
    <dgm:cxn modelId="{669601FF-8FB0-4F2F-915C-8F5AA49DB632}" type="presOf" srcId="{A4E1A8E6-7077-4C84-8419-27BF16596A23}" destId="{0E2A5DB5-D449-42EC-9F4F-C9C9761B414A}" srcOrd="0" destOrd="0" presId="urn:microsoft.com/office/officeart/2005/8/layout/lProcess1"/>
    <dgm:cxn modelId="{43AAAEA8-9613-4BEF-A3EC-C283C8AE7C48}" srcId="{F393A2FC-2B2C-4E04-A38A-8F80DAE84044}" destId="{0737CDBC-AB10-4C2E-B8D4-0D987D10161C}" srcOrd="1" destOrd="0" parTransId="{D3ED4134-B7D8-4918-B976-5A879D375514}" sibTransId="{6ED14446-30E9-488F-AD86-C5DA3C7EB604}"/>
    <dgm:cxn modelId="{07286C82-1F16-4305-8984-548DA5164A93}" type="presOf" srcId="{F393A2FC-2B2C-4E04-A38A-8F80DAE84044}" destId="{CDC57671-71B1-40DC-BD45-03E40C4AF1DD}" srcOrd="0" destOrd="0" presId="urn:microsoft.com/office/officeart/2005/8/layout/lProcess1"/>
    <dgm:cxn modelId="{88FA7F95-4159-430F-B4CB-AB8B5E006088}" srcId="{D6A5CE9D-7384-47D4-AA5B-46B090E559E5}" destId="{F393A2FC-2B2C-4E04-A38A-8F80DAE84044}" srcOrd="1" destOrd="0" parTransId="{6908D7F1-6A60-4956-BF1A-D26473EF4FAC}" sibTransId="{DF553805-B905-4926-BE68-3C5FAAD25573}"/>
    <dgm:cxn modelId="{703D45A5-2993-4ED6-B4DE-40B668E0EC91}" srcId="{D6A5CE9D-7384-47D4-AA5B-46B090E559E5}" destId="{2EB850C7-8BEE-442A-A74C-01845EC7FA59}" srcOrd="0" destOrd="0" parTransId="{51BCB8DD-B2E8-47FD-A4F0-094AAD75DC54}" sibTransId="{3E9B3E03-F2F2-444C-8DA8-361EA033706D}"/>
    <dgm:cxn modelId="{C77EAE38-94E8-45F4-BD2E-0A655539EB2E}" type="presOf" srcId="{0737CDBC-AB10-4C2E-B8D4-0D987D10161C}" destId="{4647DDC9-42CC-4C84-8446-8AEB22EB1C8F}" srcOrd="0" destOrd="0" presId="urn:microsoft.com/office/officeart/2005/8/layout/lProcess1"/>
    <dgm:cxn modelId="{1A1D1B79-16D2-4163-AC73-9A0F6637553C}" srcId="{2EB850C7-8BEE-442A-A74C-01845EC7FA59}" destId="{822942CE-58E4-41AA-9CA6-DA907F6D483B}" srcOrd="1" destOrd="0" parTransId="{7163CDA4-AF76-416C-947D-1F68899AF7F0}" sibTransId="{2DF95F29-5DF1-434C-9264-5B6B21BB683E}"/>
    <dgm:cxn modelId="{0C69866E-B19B-4E36-9D7C-0BAF2A99D993}" srcId="{F393A2FC-2B2C-4E04-A38A-8F80DAE84044}" destId="{C3FA371D-706C-475E-BA29-3D195F84E6DB}" srcOrd="2" destOrd="0" parTransId="{2621C21E-EBC2-4D0C-A2A0-1C60108F722D}" sibTransId="{95A9AEC6-1983-4115-8465-0C7C3E2A47CB}"/>
    <dgm:cxn modelId="{18846398-0B86-4A35-9966-949EC42DD252}" type="presOf" srcId="{9F3A7706-5FDC-4DB9-B840-181E663CE945}" destId="{7A10E120-7AFD-44E5-A593-8D96B118DFDE}" srcOrd="0" destOrd="0" presId="urn:microsoft.com/office/officeart/2005/8/layout/lProcess1"/>
    <dgm:cxn modelId="{F074FDDB-308F-4F4F-9329-71B44DA3FB0B}" srcId="{F393A2FC-2B2C-4E04-A38A-8F80DAE84044}" destId="{9E232CA6-B507-4240-B73B-F33283221460}" srcOrd="3" destOrd="0" parTransId="{C23FD27F-3C6A-4CBE-9FEE-EE1E99AA6892}" sibTransId="{A4F80D00-44FA-4123-B0DA-D81107421934}"/>
    <dgm:cxn modelId="{B7D66A38-6994-4179-B65B-3D0FA5574F96}" srcId="{D6A5CE9D-7384-47D4-AA5B-46B090E559E5}" destId="{9828F73E-BDD0-4E21-BCC7-21AEB7C62E70}" srcOrd="2" destOrd="0" parTransId="{65405A61-81F2-4060-A940-DB1F6B4F80DE}" sibTransId="{59B8E6D0-865A-4723-9351-DED3073215CD}"/>
    <dgm:cxn modelId="{E0B36226-3C9F-47BF-8730-BB41E04506E9}" type="presOf" srcId="{A5901627-6DE6-4274-848B-7C2CCEBC8A3F}" destId="{934433F3-D120-4DB9-B04C-ABFDB0974A1A}" srcOrd="0" destOrd="0" presId="urn:microsoft.com/office/officeart/2005/8/layout/lProcess1"/>
    <dgm:cxn modelId="{712F009C-99F9-4619-A24F-93CB71C60751}" srcId="{9828F73E-BDD0-4E21-BCC7-21AEB7C62E70}" destId="{7097CAFE-8CD7-45E7-99FB-21CA9D6F7D38}" srcOrd="0" destOrd="0" parTransId="{9F3A7706-5FDC-4DB9-B840-181E663CE945}" sibTransId="{8866A380-0D3F-4555-8BBB-357F5815E044}"/>
    <dgm:cxn modelId="{835C87BD-D6B0-4E49-BB71-2E0261A7ABDF}" type="presOf" srcId="{9828F73E-BDD0-4E21-BCC7-21AEB7C62E70}" destId="{A8CC82C9-C6DE-4363-8860-93FA936B61F8}" srcOrd="0" destOrd="0" presId="urn:microsoft.com/office/officeart/2005/8/layout/lProcess1"/>
    <dgm:cxn modelId="{E94E8588-6F0E-4248-A2B6-2C781A747725}" type="presOf" srcId="{D6A5CE9D-7384-47D4-AA5B-46B090E559E5}" destId="{AA729583-82CB-46CB-8B00-B2676CEE15E3}" srcOrd="0" destOrd="0" presId="urn:microsoft.com/office/officeart/2005/8/layout/lProcess1"/>
    <dgm:cxn modelId="{668AC2D9-DDA9-46C9-A162-3BE1D9E7701A}" type="presOf" srcId="{95A9AEC6-1983-4115-8465-0C7C3E2A47CB}" destId="{80AF2BCD-A923-4B02-AB31-FE68261ECA7B}" srcOrd="0" destOrd="0" presId="urn:microsoft.com/office/officeart/2005/8/layout/lProcess1"/>
    <dgm:cxn modelId="{1E02AE84-24D3-433E-B6EE-03F73FE32BFF}" type="presOf" srcId="{DCA85F78-DD49-4C82-BA4B-E811DC6C7517}" destId="{08BB0306-0031-4708-BC4A-8DF20468F1F1}" srcOrd="0" destOrd="0" presId="urn:microsoft.com/office/officeart/2005/8/layout/lProcess1"/>
    <dgm:cxn modelId="{A67A2905-042E-43F3-9028-00A873361292}" type="presOf" srcId="{339084F4-9513-41E4-A322-242CA57EF4FC}" destId="{9CEB6E38-3B0A-46A7-96CC-BFF6B39629AE}" srcOrd="0" destOrd="0" presId="urn:microsoft.com/office/officeart/2005/8/layout/lProcess1"/>
    <dgm:cxn modelId="{B04C3EAC-0674-48F9-A88A-642CF3947C56}" type="presOf" srcId="{C3FA371D-706C-475E-BA29-3D195F84E6DB}" destId="{2C19F786-806D-44C0-BB3E-14EDEC678619}" srcOrd="0" destOrd="0" presId="urn:microsoft.com/office/officeart/2005/8/layout/lProcess1"/>
    <dgm:cxn modelId="{9488EEB6-8557-4853-8BD8-A2FE732C00A5}" type="presOf" srcId="{7A054E59-A0D6-4E1C-8421-D328E6FC9966}" destId="{4E0EA94E-CE8B-4D43-AB54-839BA9BEC047}" srcOrd="0" destOrd="0" presId="urn:microsoft.com/office/officeart/2005/8/layout/lProcess1"/>
    <dgm:cxn modelId="{0F16406E-4D50-488B-BB88-0D36F0151144}" type="presOf" srcId="{90E0C8DD-A960-49EE-AEF1-E5F5AD5183C8}" destId="{C2FA712C-B943-455B-8C09-445E23D6A009}" srcOrd="0" destOrd="0" presId="urn:microsoft.com/office/officeart/2005/8/layout/lProcess1"/>
    <dgm:cxn modelId="{30D52137-D285-4FCB-8BAF-829B0224AE2D}" type="presOf" srcId="{8866A380-0D3F-4555-8BBB-357F5815E044}" destId="{952A6CA2-3E8E-433B-8A1F-4808508D7C7E}" srcOrd="0" destOrd="0" presId="urn:microsoft.com/office/officeart/2005/8/layout/lProcess1"/>
    <dgm:cxn modelId="{49F6B36F-0C91-49DE-9093-50BD7425BCBE}" srcId="{F393A2FC-2B2C-4E04-A38A-8F80DAE84044}" destId="{A4E1A8E6-7077-4C84-8419-27BF16596A23}" srcOrd="0" destOrd="0" parTransId="{A5901627-6DE6-4274-848B-7C2CCEBC8A3F}" sibTransId="{90E0C8DD-A960-49EE-AEF1-E5F5AD5183C8}"/>
    <dgm:cxn modelId="{B0C9F0BD-C71F-4EB1-A406-A1650271C68D}" type="presOf" srcId="{6ED14446-30E9-488F-AD86-C5DA3C7EB604}" destId="{778AE4D7-A471-4494-87BF-4FBFE38E37F6}" srcOrd="0" destOrd="0" presId="urn:microsoft.com/office/officeart/2005/8/layout/lProcess1"/>
    <dgm:cxn modelId="{E24E10C9-08AD-46AC-AEC9-BE95CAAC151E}" srcId="{2EB850C7-8BEE-442A-A74C-01845EC7FA59}" destId="{F8A7B85E-FC20-4F2C-820C-ACD9829772CD}" srcOrd="0" destOrd="0" parTransId="{DCA85F78-DD49-4C82-BA4B-E811DC6C7517}" sibTransId="{339084F4-9513-41E4-A322-242CA57EF4FC}"/>
    <dgm:cxn modelId="{D937CF73-E589-45DE-9E60-BBC956628543}" type="presOf" srcId="{F8A7B85E-FC20-4F2C-820C-ACD9829772CD}" destId="{E188D2D8-471A-4554-A377-BB31CE1D23BD}" srcOrd="0" destOrd="0" presId="urn:microsoft.com/office/officeart/2005/8/layout/lProcess1"/>
    <dgm:cxn modelId="{EAD641F0-A6B9-4B60-9FC8-80072F643A54}" srcId="{9828F73E-BDD0-4E21-BCC7-21AEB7C62E70}" destId="{7A054E59-A0D6-4E1C-8421-D328E6FC9966}" srcOrd="1" destOrd="0" parTransId="{4A7C598C-FC58-49E1-BD88-70095D2845D4}" sibTransId="{475F8EAF-13CA-44C7-925B-19733E6D46B5}"/>
    <dgm:cxn modelId="{7DB6D4AE-F1BC-4AD9-BBDC-A1D8EDAD323A}" type="presOf" srcId="{822942CE-58E4-41AA-9CA6-DA907F6D483B}" destId="{DA013848-D5CF-4F8F-B009-56A6841B5AAF}" srcOrd="0" destOrd="0" presId="urn:microsoft.com/office/officeart/2005/8/layout/lProcess1"/>
    <dgm:cxn modelId="{C2D62DDA-2821-4255-95ED-4972F5DC5F52}" type="presOf" srcId="{9E232CA6-B507-4240-B73B-F33283221460}" destId="{74D84674-8CF1-4C26-8D6C-D5E79F36AC89}" srcOrd="0" destOrd="0" presId="urn:microsoft.com/office/officeart/2005/8/layout/lProcess1"/>
    <dgm:cxn modelId="{947787D4-3507-4BF2-8796-A72DC124D181}" type="presOf" srcId="{7097CAFE-8CD7-45E7-99FB-21CA9D6F7D38}" destId="{36A76E9B-9C48-4787-8D18-B438928388DC}" srcOrd="0" destOrd="0" presId="urn:microsoft.com/office/officeart/2005/8/layout/lProcess1"/>
    <dgm:cxn modelId="{3372CF59-42C4-4AE1-933E-BFD33B4F5E93}" type="presParOf" srcId="{AA729583-82CB-46CB-8B00-B2676CEE15E3}" destId="{7752AAC8-65E8-466E-800E-7CF21B3A5772}" srcOrd="0" destOrd="0" presId="urn:microsoft.com/office/officeart/2005/8/layout/lProcess1"/>
    <dgm:cxn modelId="{6A989E47-D489-4B87-90A0-DF3EF7FD6561}" type="presParOf" srcId="{7752AAC8-65E8-466E-800E-7CF21B3A5772}" destId="{E9817747-16F0-4BA9-91AC-64286E9B3DAB}" srcOrd="0" destOrd="0" presId="urn:microsoft.com/office/officeart/2005/8/layout/lProcess1"/>
    <dgm:cxn modelId="{90BDF86E-9BB0-4119-9359-FE3CB2D1E241}" type="presParOf" srcId="{7752AAC8-65E8-466E-800E-7CF21B3A5772}" destId="{08BB0306-0031-4708-BC4A-8DF20468F1F1}" srcOrd="1" destOrd="0" presId="urn:microsoft.com/office/officeart/2005/8/layout/lProcess1"/>
    <dgm:cxn modelId="{E25B80F4-EA1C-4BB2-8DDA-557B30DAE327}" type="presParOf" srcId="{7752AAC8-65E8-466E-800E-7CF21B3A5772}" destId="{E188D2D8-471A-4554-A377-BB31CE1D23BD}" srcOrd="2" destOrd="0" presId="urn:microsoft.com/office/officeart/2005/8/layout/lProcess1"/>
    <dgm:cxn modelId="{F5BD9DCD-F428-436E-A225-CAB264FDD0FF}" type="presParOf" srcId="{7752AAC8-65E8-466E-800E-7CF21B3A5772}" destId="{9CEB6E38-3B0A-46A7-96CC-BFF6B39629AE}" srcOrd="3" destOrd="0" presId="urn:microsoft.com/office/officeart/2005/8/layout/lProcess1"/>
    <dgm:cxn modelId="{05B75C40-1DB0-4187-BFA0-866D223DBC19}" type="presParOf" srcId="{7752AAC8-65E8-466E-800E-7CF21B3A5772}" destId="{DA013848-D5CF-4F8F-B009-56A6841B5AAF}" srcOrd="4" destOrd="0" presId="urn:microsoft.com/office/officeart/2005/8/layout/lProcess1"/>
    <dgm:cxn modelId="{480F35AF-6FCD-42BD-9119-15FEC4483631}" type="presParOf" srcId="{AA729583-82CB-46CB-8B00-B2676CEE15E3}" destId="{C498367B-0ABB-46AD-972C-04D9612343BA}" srcOrd="1" destOrd="0" presId="urn:microsoft.com/office/officeart/2005/8/layout/lProcess1"/>
    <dgm:cxn modelId="{FFA8E0F8-0365-48A3-91E4-AA09A0F3F880}" type="presParOf" srcId="{AA729583-82CB-46CB-8B00-B2676CEE15E3}" destId="{43B66344-29D1-401A-9BBD-CC0A1D5319A0}" srcOrd="2" destOrd="0" presId="urn:microsoft.com/office/officeart/2005/8/layout/lProcess1"/>
    <dgm:cxn modelId="{14BD25BF-4AAA-4735-9894-BAD1AC905E9B}" type="presParOf" srcId="{43B66344-29D1-401A-9BBD-CC0A1D5319A0}" destId="{CDC57671-71B1-40DC-BD45-03E40C4AF1DD}" srcOrd="0" destOrd="0" presId="urn:microsoft.com/office/officeart/2005/8/layout/lProcess1"/>
    <dgm:cxn modelId="{3B5CA68F-7A8E-4F40-A795-B9E5E653641F}" type="presParOf" srcId="{43B66344-29D1-401A-9BBD-CC0A1D5319A0}" destId="{934433F3-D120-4DB9-B04C-ABFDB0974A1A}" srcOrd="1" destOrd="0" presId="urn:microsoft.com/office/officeart/2005/8/layout/lProcess1"/>
    <dgm:cxn modelId="{583EAA50-3B07-4CB5-BD54-EA4063C88AF9}" type="presParOf" srcId="{43B66344-29D1-401A-9BBD-CC0A1D5319A0}" destId="{0E2A5DB5-D449-42EC-9F4F-C9C9761B414A}" srcOrd="2" destOrd="0" presId="urn:microsoft.com/office/officeart/2005/8/layout/lProcess1"/>
    <dgm:cxn modelId="{9CEFBE32-9669-457F-8E22-EDD3BA815E16}" type="presParOf" srcId="{43B66344-29D1-401A-9BBD-CC0A1D5319A0}" destId="{C2FA712C-B943-455B-8C09-445E23D6A009}" srcOrd="3" destOrd="0" presId="urn:microsoft.com/office/officeart/2005/8/layout/lProcess1"/>
    <dgm:cxn modelId="{93FDFE44-96C3-487E-AB0D-ACFE2E9594A9}" type="presParOf" srcId="{43B66344-29D1-401A-9BBD-CC0A1D5319A0}" destId="{4647DDC9-42CC-4C84-8446-8AEB22EB1C8F}" srcOrd="4" destOrd="0" presId="urn:microsoft.com/office/officeart/2005/8/layout/lProcess1"/>
    <dgm:cxn modelId="{FBE7CDAF-309F-4570-9E7D-3C411F304DE7}" type="presParOf" srcId="{43B66344-29D1-401A-9BBD-CC0A1D5319A0}" destId="{778AE4D7-A471-4494-87BF-4FBFE38E37F6}" srcOrd="5" destOrd="0" presId="urn:microsoft.com/office/officeart/2005/8/layout/lProcess1"/>
    <dgm:cxn modelId="{221F475F-ABAC-4BC4-BCA6-2E02C55DBDB7}" type="presParOf" srcId="{43B66344-29D1-401A-9BBD-CC0A1D5319A0}" destId="{2C19F786-806D-44C0-BB3E-14EDEC678619}" srcOrd="6" destOrd="0" presId="urn:microsoft.com/office/officeart/2005/8/layout/lProcess1"/>
    <dgm:cxn modelId="{7B8163CA-8607-4F7A-91EB-A257D2AF2079}" type="presParOf" srcId="{43B66344-29D1-401A-9BBD-CC0A1D5319A0}" destId="{80AF2BCD-A923-4B02-AB31-FE68261ECA7B}" srcOrd="7" destOrd="0" presId="urn:microsoft.com/office/officeart/2005/8/layout/lProcess1"/>
    <dgm:cxn modelId="{8543AE5D-79B0-4186-8A7F-182DCD200076}" type="presParOf" srcId="{43B66344-29D1-401A-9BBD-CC0A1D5319A0}" destId="{74D84674-8CF1-4C26-8D6C-D5E79F36AC89}" srcOrd="8" destOrd="0" presId="urn:microsoft.com/office/officeart/2005/8/layout/lProcess1"/>
    <dgm:cxn modelId="{EDA997D3-EC82-402F-BC44-3C59B96E5D7C}" type="presParOf" srcId="{AA729583-82CB-46CB-8B00-B2676CEE15E3}" destId="{7823C68E-CF30-4F35-9CED-2C31A737F945}" srcOrd="3" destOrd="0" presId="urn:microsoft.com/office/officeart/2005/8/layout/lProcess1"/>
    <dgm:cxn modelId="{E5DFABAA-A521-4B61-BCD9-7E06A377F31F}" type="presParOf" srcId="{AA729583-82CB-46CB-8B00-B2676CEE15E3}" destId="{9A5FC7C9-5733-4CED-B294-40053951BC39}" srcOrd="4" destOrd="0" presId="urn:microsoft.com/office/officeart/2005/8/layout/lProcess1"/>
    <dgm:cxn modelId="{2F78C51B-BD0A-4C48-984C-4B259E74C826}" type="presParOf" srcId="{9A5FC7C9-5733-4CED-B294-40053951BC39}" destId="{A8CC82C9-C6DE-4363-8860-93FA936B61F8}" srcOrd="0" destOrd="0" presId="urn:microsoft.com/office/officeart/2005/8/layout/lProcess1"/>
    <dgm:cxn modelId="{B6CFD399-A997-4702-BA2F-26E176D497BD}" type="presParOf" srcId="{9A5FC7C9-5733-4CED-B294-40053951BC39}" destId="{7A10E120-7AFD-44E5-A593-8D96B118DFDE}" srcOrd="1" destOrd="0" presId="urn:microsoft.com/office/officeart/2005/8/layout/lProcess1"/>
    <dgm:cxn modelId="{D2626F53-F447-47EF-B75C-A69935AA6CEA}" type="presParOf" srcId="{9A5FC7C9-5733-4CED-B294-40053951BC39}" destId="{36A76E9B-9C48-4787-8D18-B438928388DC}" srcOrd="2" destOrd="0" presId="urn:microsoft.com/office/officeart/2005/8/layout/lProcess1"/>
    <dgm:cxn modelId="{FF462ADF-7CD2-4A3E-BFA5-EF3649509791}" type="presParOf" srcId="{9A5FC7C9-5733-4CED-B294-40053951BC39}" destId="{952A6CA2-3E8E-433B-8A1F-4808508D7C7E}" srcOrd="3" destOrd="0" presId="urn:microsoft.com/office/officeart/2005/8/layout/lProcess1"/>
    <dgm:cxn modelId="{B4E23084-F890-4014-9A73-568E74AD3916}" type="presParOf" srcId="{9A5FC7C9-5733-4CED-B294-40053951BC39}" destId="{4E0EA94E-CE8B-4D43-AB54-839BA9BEC047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9E3DD0B-B592-4FBC-BBF3-BEFF6F80FFE2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2AE99DD-F45B-4A2E-A95B-8D596D5CF0EB}">
      <dgm:prSet phldrT="[Текст]" custT="1"/>
      <dgm:spPr>
        <a:solidFill>
          <a:schemeClr val="accent3">
            <a:lumMod val="60000"/>
            <a:lumOff val="40000"/>
          </a:schemeClr>
        </a:solidFill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Субъекты экономики</a:t>
          </a:r>
          <a:endParaRPr lang="ru-RU" sz="2400" dirty="0">
            <a:solidFill>
              <a:schemeClr val="tx1"/>
            </a:solidFill>
          </a:endParaRPr>
        </a:p>
      </dgm:t>
    </dgm:pt>
    <dgm:pt modelId="{5AE64765-3BEF-4E57-AC2B-B785232E3186}" type="parTrans" cxnId="{7BED5CA8-DAAE-4803-9118-7B039AEA2179}">
      <dgm:prSet/>
      <dgm:spPr/>
      <dgm:t>
        <a:bodyPr/>
        <a:lstStyle/>
        <a:p>
          <a:endParaRPr lang="ru-RU"/>
        </a:p>
      </dgm:t>
    </dgm:pt>
    <dgm:pt modelId="{C6BCC71A-8C97-4FCB-A2EF-BE67BE36DAF1}" type="sibTrans" cxnId="{7BED5CA8-DAAE-4803-9118-7B039AEA2179}">
      <dgm:prSet/>
      <dgm:spPr/>
      <dgm:t>
        <a:bodyPr/>
        <a:lstStyle/>
        <a:p>
          <a:endParaRPr lang="ru-RU"/>
        </a:p>
      </dgm:t>
    </dgm:pt>
    <dgm:pt modelId="{6DEEF43C-371D-4760-979D-B9D19892F1E1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кадровый заказ</a:t>
          </a:r>
          <a:endParaRPr lang="ru-RU" sz="2000" dirty="0"/>
        </a:p>
      </dgm:t>
    </dgm:pt>
    <dgm:pt modelId="{AB003D46-2342-4C2D-A13B-A74179D19B06}" type="parTrans" cxnId="{B1AA51BB-6554-4B10-B2D3-E19A768F03D6}">
      <dgm:prSet/>
      <dgm:spPr/>
      <dgm:t>
        <a:bodyPr/>
        <a:lstStyle/>
        <a:p>
          <a:endParaRPr lang="ru-RU"/>
        </a:p>
      </dgm:t>
    </dgm:pt>
    <dgm:pt modelId="{CF3D3533-C0B3-44D5-A75E-069D38DBBBC9}" type="sibTrans" cxnId="{B1AA51BB-6554-4B10-B2D3-E19A768F03D6}">
      <dgm:prSet/>
      <dgm:spPr/>
      <dgm:t>
        <a:bodyPr/>
        <a:lstStyle/>
        <a:p>
          <a:endParaRPr lang="ru-RU"/>
        </a:p>
      </dgm:t>
    </dgm:pt>
    <dgm:pt modelId="{1BD8223E-82ED-472E-BD6C-EDFFCBA6CE79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конкурсы студенческих проектов</a:t>
          </a:r>
          <a:endParaRPr lang="ru-RU" sz="2000" dirty="0"/>
        </a:p>
      </dgm:t>
    </dgm:pt>
    <dgm:pt modelId="{081F26B6-836A-4703-9F5E-DFF43DD37A10}" type="parTrans" cxnId="{2AEBF81B-4E51-49B1-9181-1810F49F6EFB}">
      <dgm:prSet/>
      <dgm:spPr/>
      <dgm:t>
        <a:bodyPr/>
        <a:lstStyle/>
        <a:p>
          <a:endParaRPr lang="ru-RU"/>
        </a:p>
      </dgm:t>
    </dgm:pt>
    <dgm:pt modelId="{EFF45B48-40A0-49FD-B172-1065405EC125}" type="sibTrans" cxnId="{2AEBF81B-4E51-49B1-9181-1810F49F6EFB}">
      <dgm:prSet/>
      <dgm:spPr/>
      <dgm:t>
        <a:bodyPr/>
        <a:lstStyle/>
        <a:p>
          <a:endParaRPr lang="ru-RU"/>
        </a:p>
      </dgm:t>
    </dgm:pt>
    <dgm:pt modelId="{48A1EFD9-FA25-43CF-BCF6-0998C3C9047E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3200" dirty="0" smtClean="0">
              <a:solidFill>
                <a:schemeClr val="tx1"/>
              </a:solidFill>
            </a:rPr>
            <a:t>Наука</a:t>
          </a:r>
        </a:p>
      </dgm:t>
    </dgm:pt>
    <dgm:pt modelId="{CE96555A-C75D-4F25-9D40-42A104C44C0E}" type="parTrans" cxnId="{5FAF6AD1-570D-4B2F-B47F-B3A6A77A3808}">
      <dgm:prSet/>
      <dgm:spPr/>
      <dgm:t>
        <a:bodyPr/>
        <a:lstStyle/>
        <a:p>
          <a:endParaRPr lang="ru-RU"/>
        </a:p>
      </dgm:t>
    </dgm:pt>
    <dgm:pt modelId="{CBEF8A96-D98B-4EE8-B02C-ED89BA12074C}" type="sibTrans" cxnId="{5FAF6AD1-570D-4B2F-B47F-B3A6A77A3808}">
      <dgm:prSet/>
      <dgm:spPr/>
      <dgm:t>
        <a:bodyPr/>
        <a:lstStyle/>
        <a:p>
          <a:endParaRPr lang="ru-RU"/>
        </a:p>
      </dgm:t>
    </dgm:pt>
    <dgm:pt modelId="{86649CE2-4124-49FA-A66A-7822673E51A6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организация научных мероприятий и исследований</a:t>
          </a:r>
          <a:endParaRPr lang="ru-RU" sz="1800" dirty="0"/>
        </a:p>
      </dgm:t>
    </dgm:pt>
    <dgm:pt modelId="{ACBD7B0F-D6AB-4720-8540-D9CA44FCBBD9}" type="parTrans" cxnId="{ED9CF2D1-AC4C-4297-B6CC-CD78E3BE4B3A}">
      <dgm:prSet/>
      <dgm:spPr/>
      <dgm:t>
        <a:bodyPr/>
        <a:lstStyle/>
        <a:p>
          <a:endParaRPr lang="ru-RU"/>
        </a:p>
      </dgm:t>
    </dgm:pt>
    <dgm:pt modelId="{1BA8D9DC-EA25-4EE9-A602-E47D7DF64F0C}" type="sibTrans" cxnId="{ED9CF2D1-AC4C-4297-B6CC-CD78E3BE4B3A}">
      <dgm:prSet/>
      <dgm:spPr/>
      <dgm:t>
        <a:bodyPr/>
        <a:lstStyle/>
        <a:p>
          <a:endParaRPr lang="ru-RU"/>
        </a:p>
      </dgm:t>
    </dgm:pt>
    <dgm:pt modelId="{295956BC-2DCB-4694-9FEB-7996173E454A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привлечение студентов к разработке проектов, имеющих практическую ценность</a:t>
          </a:r>
          <a:endParaRPr lang="ru-RU" sz="1800" dirty="0"/>
        </a:p>
      </dgm:t>
    </dgm:pt>
    <dgm:pt modelId="{59D584FE-9C96-466D-8E92-E232B0A36D65}" type="parTrans" cxnId="{67B61A3A-00FC-4C76-AD0A-6607E838381E}">
      <dgm:prSet/>
      <dgm:spPr/>
      <dgm:t>
        <a:bodyPr/>
        <a:lstStyle/>
        <a:p>
          <a:endParaRPr lang="ru-RU"/>
        </a:p>
      </dgm:t>
    </dgm:pt>
    <dgm:pt modelId="{21946453-4A2A-4B44-8972-5DAF880BC63A}" type="sibTrans" cxnId="{67B61A3A-00FC-4C76-AD0A-6607E838381E}">
      <dgm:prSet/>
      <dgm:spPr/>
      <dgm:t>
        <a:bodyPr/>
        <a:lstStyle/>
        <a:p>
          <a:endParaRPr lang="ru-RU"/>
        </a:p>
      </dgm:t>
    </dgm:pt>
    <dgm:pt modelId="{91505B54-BB68-49AD-A072-DDBED88141AA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совместная работа НИИ и студентов</a:t>
          </a:r>
          <a:endParaRPr lang="ru-RU" sz="1800" dirty="0"/>
        </a:p>
      </dgm:t>
    </dgm:pt>
    <dgm:pt modelId="{6A8D32E4-8A7E-4C8A-A755-A82141B4EB00}" type="parTrans" cxnId="{D15C9C48-160C-4BE2-A7C4-81DFE1DDE5DC}">
      <dgm:prSet/>
      <dgm:spPr/>
      <dgm:t>
        <a:bodyPr/>
        <a:lstStyle/>
        <a:p>
          <a:endParaRPr lang="ru-RU"/>
        </a:p>
      </dgm:t>
    </dgm:pt>
    <dgm:pt modelId="{6B1A42D8-F7EB-4D91-8EF8-25E200CBA1E9}" type="sibTrans" cxnId="{D15C9C48-160C-4BE2-A7C4-81DFE1DDE5DC}">
      <dgm:prSet/>
      <dgm:spPr/>
      <dgm:t>
        <a:bodyPr/>
        <a:lstStyle/>
        <a:p>
          <a:endParaRPr lang="ru-RU"/>
        </a:p>
      </dgm:t>
    </dgm:pt>
    <dgm:pt modelId="{2D695B52-880E-45F6-BE17-5AB943A96ACF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стажировка студентов</a:t>
          </a:r>
          <a:endParaRPr lang="ru-RU" sz="2000" dirty="0"/>
        </a:p>
      </dgm:t>
    </dgm:pt>
    <dgm:pt modelId="{97BA32F4-144D-46AB-B45C-B330797E2766}" type="parTrans" cxnId="{1E450B48-3FD8-48E4-98FC-72941D12FE7C}">
      <dgm:prSet/>
      <dgm:spPr/>
      <dgm:t>
        <a:bodyPr/>
        <a:lstStyle/>
        <a:p>
          <a:endParaRPr lang="ru-RU"/>
        </a:p>
      </dgm:t>
    </dgm:pt>
    <dgm:pt modelId="{F013A798-880D-49C7-9051-A80EE0DB8F88}" type="sibTrans" cxnId="{1E450B48-3FD8-48E4-98FC-72941D12FE7C}">
      <dgm:prSet/>
      <dgm:spPr/>
      <dgm:t>
        <a:bodyPr/>
        <a:lstStyle/>
        <a:p>
          <a:endParaRPr lang="ru-RU"/>
        </a:p>
      </dgm:t>
    </dgm:pt>
    <dgm:pt modelId="{3B284E1A-09FC-4F27-B135-1535CEFAD907}">
      <dgm:prSet phldrT="[Текст]" custT="1"/>
      <dgm:spPr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800" dirty="0" smtClean="0"/>
            <a:t>система информирования о  событиях науки</a:t>
          </a:r>
          <a:endParaRPr lang="ru-RU" sz="1800" dirty="0"/>
        </a:p>
      </dgm:t>
    </dgm:pt>
    <dgm:pt modelId="{910FE51D-ABD0-4F64-A8D0-AA5CD3CA2852}" type="parTrans" cxnId="{DEEFB33B-052D-4EF2-A927-0B0EF73147AA}">
      <dgm:prSet/>
      <dgm:spPr/>
      <dgm:t>
        <a:bodyPr/>
        <a:lstStyle/>
        <a:p>
          <a:endParaRPr lang="ru-RU"/>
        </a:p>
      </dgm:t>
    </dgm:pt>
    <dgm:pt modelId="{727DC5EE-5612-4948-A888-470B546C0FEA}" type="sibTrans" cxnId="{DEEFB33B-052D-4EF2-A927-0B0EF73147AA}">
      <dgm:prSet/>
      <dgm:spPr/>
      <dgm:t>
        <a:bodyPr/>
        <a:lstStyle/>
        <a:p>
          <a:endParaRPr lang="ru-RU"/>
        </a:p>
      </dgm:t>
    </dgm:pt>
    <dgm:pt modelId="{458EE4DF-2965-451F-8431-695BAE01125D}">
      <dgm:prSet phldrT="[Текст]" custT="1"/>
      <dgm:spPr>
        <a:solidFill>
          <a:schemeClr val="accent3">
            <a:lumMod val="40000"/>
            <a:lumOff val="60000"/>
            <a:alpha val="90000"/>
          </a:schemeClr>
        </a:solidFill>
        <a:ln>
          <a:solidFill>
            <a:schemeClr val="accent3">
              <a:lumMod val="50000"/>
              <a:alpha val="90000"/>
            </a:schemeClr>
          </a:solidFill>
        </a:ln>
      </dgm:spPr>
      <dgm:t>
        <a:bodyPr/>
        <a:lstStyle/>
        <a:p>
          <a:r>
            <a:rPr lang="ru-RU" sz="2000" dirty="0" smtClean="0"/>
            <a:t>передача практического опыта специалистами организаций -потенциальных работодателей </a:t>
          </a:r>
          <a:endParaRPr lang="ru-RU" sz="2000" dirty="0"/>
        </a:p>
      </dgm:t>
    </dgm:pt>
    <dgm:pt modelId="{1B190159-A92C-408D-8CA2-E4A881486550}" type="parTrans" cxnId="{54586C3A-2292-4BC4-81AB-16508CD9A323}">
      <dgm:prSet/>
      <dgm:spPr/>
      <dgm:t>
        <a:bodyPr/>
        <a:lstStyle/>
        <a:p>
          <a:endParaRPr lang="ru-RU"/>
        </a:p>
      </dgm:t>
    </dgm:pt>
    <dgm:pt modelId="{077EC162-E5D4-49CE-8A73-978B5371D3B4}" type="sibTrans" cxnId="{54586C3A-2292-4BC4-81AB-16508CD9A323}">
      <dgm:prSet/>
      <dgm:spPr/>
      <dgm:t>
        <a:bodyPr/>
        <a:lstStyle/>
        <a:p>
          <a:endParaRPr lang="ru-RU"/>
        </a:p>
      </dgm:t>
    </dgm:pt>
    <dgm:pt modelId="{1B86BA65-F639-46F6-92F8-B734D97D5989}" type="pres">
      <dgm:prSet presAssocID="{49E3DD0B-B592-4FBC-BBF3-BEFF6F80FFE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FBCE0D-D20B-44C6-8489-D370DF137579}" type="pres">
      <dgm:prSet presAssocID="{E2AE99DD-F45B-4A2E-A95B-8D596D5CF0EB}" presName="linNode" presStyleCnt="0"/>
      <dgm:spPr/>
      <dgm:t>
        <a:bodyPr/>
        <a:lstStyle/>
        <a:p>
          <a:endParaRPr lang="ru-RU"/>
        </a:p>
      </dgm:t>
    </dgm:pt>
    <dgm:pt modelId="{FBA98830-9CBF-441C-B464-CC1731F8F6DC}" type="pres">
      <dgm:prSet presAssocID="{E2AE99DD-F45B-4A2E-A95B-8D596D5CF0EB}" presName="parentShp" presStyleLbl="node1" presStyleIdx="0" presStyleCnt="2" custScaleX="73285" custScaleY="50842" custLinFactNeighborX="775" custLinFactNeighborY="-12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AE458-3130-41E4-872D-CA2A183BA60D}" type="pres">
      <dgm:prSet presAssocID="{E2AE99DD-F45B-4A2E-A95B-8D596D5CF0EB}" presName="childShp" presStyleLbl="bgAccFollowNode1" presStyleIdx="0" presStyleCnt="2" custScaleX="120927" custScaleY="132798" custLinFactNeighborX="2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7EB9EE-488B-46CC-A11E-AABACB443B67}" type="pres">
      <dgm:prSet presAssocID="{C6BCC71A-8C97-4FCB-A2EF-BE67BE36DAF1}" presName="spacing" presStyleCnt="0"/>
      <dgm:spPr/>
      <dgm:t>
        <a:bodyPr/>
        <a:lstStyle/>
        <a:p>
          <a:endParaRPr lang="ru-RU"/>
        </a:p>
      </dgm:t>
    </dgm:pt>
    <dgm:pt modelId="{2E61818D-CEBD-416B-9BB1-F4F21A11D90F}" type="pres">
      <dgm:prSet presAssocID="{48A1EFD9-FA25-43CF-BCF6-0998C3C9047E}" presName="linNode" presStyleCnt="0"/>
      <dgm:spPr/>
      <dgm:t>
        <a:bodyPr/>
        <a:lstStyle/>
        <a:p>
          <a:endParaRPr lang="ru-RU"/>
        </a:p>
      </dgm:t>
    </dgm:pt>
    <dgm:pt modelId="{A5A28B02-ADFB-4B49-A572-7C242B1E3DE2}" type="pres">
      <dgm:prSet presAssocID="{48A1EFD9-FA25-43CF-BCF6-0998C3C9047E}" presName="parentShp" presStyleLbl="node1" presStyleIdx="1" presStyleCnt="2" custScaleX="69478" custScaleY="51180" custLinFactNeighborX="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0D074-D440-4431-9D9E-B9FB3B82F8C9}" type="pres">
      <dgm:prSet presAssocID="{48A1EFD9-FA25-43CF-BCF6-0998C3C9047E}" presName="childShp" presStyleLbl="bgAccFollowNode1" presStyleIdx="1" presStyleCnt="2" custScaleX="115926" custScaleY="142169" custLinFactNeighborX="2504" custLinFactNeighborY="-3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1AA51BB-6554-4B10-B2D3-E19A768F03D6}" srcId="{E2AE99DD-F45B-4A2E-A95B-8D596D5CF0EB}" destId="{6DEEF43C-371D-4760-979D-B9D19892F1E1}" srcOrd="0" destOrd="0" parTransId="{AB003D46-2342-4C2D-A13B-A74179D19B06}" sibTransId="{CF3D3533-C0B3-44D5-A75E-069D38DBBBC9}"/>
    <dgm:cxn modelId="{ED9CF2D1-AC4C-4297-B6CC-CD78E3BE4B3A}" srcId="{48A1EFD9-FA25-43CF-BCF6-0998C3C9047E}" destId="{86649CE2-4124-49FA-A66A-7822673E51A6}" srcOrd="0" destOrd="0" parTransId="{ACBD7B0F-D6AB-4720-8540-D9CA44FCBBD9}" sibTransId="{1BA8D9DC-EA25-4EE9-A602-E47D7DF64F0C}"/>
    <dgm:cxn modelId="{54586C3A-2292-4BC4-81AB-16508CD9A323}" srcId="{E2AE99DD-F45B-4A2E-A95B-8D596D5CF0EB}" destId="{458EE4DF-2965-451F-8431-695BAE01125D}" srcOrd="2" destOrd="0" parTransId="{1B190159-A92C-408D-8CA2-E4A881486550}" sibTransId="{077EC162-E5D4-49CE-8A73-978B5371D3B4}"/>
    <dgm:cxn modelId="{BABFFEC5-EFAB-4F02-B0BE-A7FC691C63F9}" type="presOf" srcId="{3B284E1A-09FC-4F27-B135-1535CEFAD907}" destId="{B070D074-D440-4431-9D9E-B9FB3B82F8C9}" srcOrd="0" destOrd="3" presId="urn:microsoft.com/office/officeart/2005/8/layout/vList6"/>
    <dgm:cxn modelId="{91F54600-1864-4DAF-B03C-5C33AA3DB8DA}" type="presOf" srcId="{86649CE2-4124-49FA-A66A-7822673E51A6}" destId="{B070D074-D440-4431-9D9E-B9FB3B82F8C9}" srcOrd="0" destOrd="0" presId="urn:microsoft.com/office/officeart/2005/8/layout/vList6"/>
    <dgm:cxn modelId="{C0E7DCB1-971C-46C8-9508-4C3DB68DAA69}" type="presOf" srcId="{1BD8223E-82ED-472E-BD6C-EDFFCBA6CE79}" destId="{083AE458-3130-41E4-872D-CA2A183BA60D}" srcOrd="0" destOrd="1" presId="urn:microsoft.com/office/officeart/2005/8/layout/vList6"/>
    <dgm:cxn modelId="{1E450B48-3FD8-48E4-98FC-72941D12FE7C}" srcId="{E2AE99DD-F45B-4A2E-A95B-8D596D5CF0EB}" destId="{2D695B52-880E-45F6-BE17-5AB943A96ACF}" srcOrd="3" destOrd="0" parTransId="{97BA32F4-144D-46AB-B45C-B330797E2766}" sibTransId="{F013A798-880D-49C7-9051-A80EE0DB8F88}"/>
    <dgm:cxn modelId="{16A710EC-5AC3-4120-9273-E5473842A1C3}" type="presOf" srcId="{49E3DD0B-B592-4FBC-BBF3-BEFF6F80FFE2}" destId="{1B86BA65-F639-46F6-92F8-B734D97D5989}" srcOrd="0" destOrd="0" presId="urn:microsoft.com/office/officeart/2005/8/layout/vList6"/>
    <dgm:cxn modelId="{7BED5CA8-DAAE-4803-9118-7B039AEA2179}" srcId="{49E3DD0B-B592-4FBC-BBF3-BEFF6F80FFE2}" destId="{E2AE99DD-F45B-4A2E-A95B-8D596D5CF0EB}" srcOrd="0" destOrd="0" parTransId="{5AE64765-3BEF-4E57-AC2B-B785232E3186}" sibTransId="{C6BCC71A-8C97-4FCB-A2EF-BE67BE36DAF1}"/>
    <dgm:cxn modelId="{102E68ED-5C62-4E83-BB96-283DB03DB905}" type="presOf" srcId="{E2AE99DD-F45B-4A2E-A95B-8D596D5CF0EB}" destId="{FBA98830-9CBF-441C-B464-CC1731F8F6DC}" srcOrd="0" destOrd="0" presId="urn:microsoft.com/office/officeart/2005/8/layout/vList6"/>
    <dgm:cxn modelId="{7D4CB15F-94E8-4172-8561-38858E3B09CD}" type="presOf" srcId="{48A1EFD9-FA25-43CF-BCF6-0998C3C9047E}" destId="{A5A28B02-ADFB-4B49-A572-7C242B1E3DE2}" srcOrd="0" destOrd="0" presId="urn:microsoft.com/office/officeart/2005/8/layout/vList6"/>
    <dgm:cxn modelId="{DEEFB33B-052D-4EF2-A927-0B0EF73147AA}" srcId="{48A1EFD9-FA25-43CF-BCF6-0998C3C9047E}" destId="{3B284E1A-09FC-4F27-B135-1535CEFAD907}" srcOrd="3" destOrd="0" parTransId="{910FE51D-ABD0-4F64-A8D0-AA5CD3CA2852}" sibTransId="{727DC5EE-5612-4948-A888-470B546C0FEA}"/>
    <dgm:cxn modelId="{2AEBF81B-4E51-49B1-9181-1810F49F6EFB}" srcId="{E2AE99DD-F45B-4A2E-A95B-8D596D5CF0EB}" destId="{1BD8223E-82ED-472E-BD6C-EDFFCBA6CE79}" srcOrd="1" destOrd="0" parTransId="{081F26B6-836A-4703-9F5E-DFF43DD37A10}" sibTransId="{EFF45B48-40A0-49FD-B172-1065405EC125}"/>
    <dgm:cxn modelId="{A350CF67-FE35-4946-A451-55D9306EF9A2}" type="presOf" srcId="{458EE4DF-2965-451F-8431-695BAE01125D}" destId="{083AE458-3130-41E4-872D-CA2A183BA60D}" srcOrd="0" destOrd="2" presId="urn:microsoft.com/office/officeart/2005/8/layout/vList6"/>
    <dgm:cxn modelId="{D15C9C48-160C-4BE2-A7C4-81DFE1DDE5DC}" srcId="{48A1EFD9-FA25-43CF-BCF6-0998C3C9047E}" destId="{91505B54-BB68-49AD-A072-DDBED88141AA}" srcOrd="2" destOrd="0" parTransId="{6A8D32E4-8A7E-4C8A-A755-A82141B4EB00}" sibTransId="{6B1A42D8-F7EB-4D91-8EF8-25E200CBA1E9}"/>
    <dgm:cxn modelId="{FD5652D9-1630-46E4-B81F-4784E36F204D}" type="presOf" srcId="{2D695B52-880E-45F6-BE17-5AB943A96ACF}" destId="{083AE458-3130-41E4-872D-CA2A183BA60D}" srcOrd="0" destOrd="3" presId="urn:microsoft.com/office/officeart/2005/8/layout/vList6"/>
    <dgm:cxn modelId="{53CF91AC-2876-41B7-87D3-C6205911D85E}" type="presOf" srcId="{91505B54-BB68-49AD-A072-DDBED88141AA}" destId="{B070D074-D440-4431-9D9E-B9FB3B82F8C9}" srcOrd="0" destOrd="2" presId="urn:microsoft.com/office/officeart/2005/8/layout/vList6"/>
    <dgm:cxn modelId="{67B61A3A-00FC-4C76-AD0A-6607E838381E}" srcId="{48A1EFD9-FA25-43CF-BCF6-0998C3C9047E}" destId="{295956BC-2DCB-4694-9FEB-7996173E454A}" srcOrd="1" destOrd="0" parTransId="{59D584FE-9C96-466D-8E92-E232B0A36D65}" sibTransId="{21946453-4A2A-4B44-8972-5DAF880BC63A}"/>
    <dgm:cxn modelId="{5FAF6AD1-570D-4B2F-B47F-B3A6A77A3808}" srcId="{49E3DD0B-B592-4FBC-BBF3-BEFF6F80FFE2}" destId="{48A1EFD9-FA25-43CF-BCF6-0998C3C9047E}" srcOrd="1" destOrd="0" parTransId="{CE96555A-C75D-4F25-9D40-42A104C44C0E}" sibTransId="{CBEF8A96-D98B-4EE8-B02C-ED89BA12074C}"/>
    <dgm:cxn modelId="{1965A7F7-08BD-4B71-A1BE-A96D498E1C2A}" type="presOf" srcId="{6DEEF43C-371D-4760-979D-B9D19892F1E1}" destId="{083AE458-3130-41E4-872D-CA2A183BA60D}" srcOrd="0" destOrd="0" presId="urn:microsoft.com/office/officeart/2005/8/layout/vList6"/>
    <dgm:cxn modelId="{708EF1F7-0525-480F-B122-419C3349E77B}" type="presOf" srcId="{295956BC-2DCB-4694-9FEB-7996173E454A}" destId="{B070D074-D440-4431-9D9E-B9FB3B82F8C9}" srcOrd="0" destOrd="1" presId="urn:microsoft.com/office/officeart/2005/8/layout/vList6"/>
    <dgm:cxn modelId="{7E9311B6-963A-4BF5-8823-C710242FA023}" type="presParOf" srcId="{1B86BA65-F639-46F6-92F8-B734D97D5989}" destId="{74FBCE0D-D20B-44C6-8489-D370DF137579}" srcOrd="0" destOrd="0" presId="urn:microsoft.com/office/officeart/2005/8/layout/vList6"/>
    <dgm:cxn modelId="{DF2A2E43-0903-44C4-9D1C-947DB97A2B09}" type="presParOf" srcId="{74FBCE0D-D20B-44C6-8489-D370DF137579}" destId="{FBA98830-9CBF-441C-B464-CC1731F8F6DC}" srcOrd="0" destOrd="0" presId="urn:microsoft.com/office/officeart/2005/8/layout/vList6"/>
    <dgm:cxn modelId="{CE949B67-6B8D-45E9-BB83-E511C62CAC6C}" type="presParOf" srcId="{74FBCE0D-D20B-44C6-8489-D370DF137579}" destId="{083AE458-3130-41E4-872D-CA2A183BA60D}" srcOrd="1" destOrd="0" presId="urn:microsoft.com/office/officeart/2005/8/layout/vList6"/>
    <dgm:cxn modelId="{2AF3FC23-CC3F-4679-83AD-B968B0D78066}" type="presParOf" srcId="{1B86BA65-F639-46F6-92F8-B734D97D5989}" destId="{1D7EB9EE-488B-46CC-A11E-AABACB443B67}" srcOrd="1" destOrd="0" presId="urn:microsoft.com/office/officeart/2005/8/layout/vList6"/>
    <dgm:cxn modelId="{D2D8285B-4A9E-4067-B71E-E2B0AE6C32BD}" type="presParOf" srcId="{1B86BA65-F639-46F6-92F8-B734D97D5989}" destId="{2E61818D-CEBD-416B-9BB1-F4F21A11D90F}" srcOrd="2" destOrd="0" presId="urn:microsoft.com/office/officeart/2005/8/layout/vList6"/>
    <dgm:cxn modelId="{B450C309-7592-4A9C-8A91-D83DF88A8545}" type="presParOf" srcId="{2E61818D-CEBD-416B-9BB1-F4F21A11D90F}" destId="{A5A28B02-ADFB-4B49-A572-7C242B1E3DE2}" srcOrd="0" destOrd="0" presId="urn:microsoft.com/office/officeart/2005/8/layout/vList6"/>
    <dgm:cxn modelId="{A95C57BB-472E-423B-BB91-B18619768722}" type="presParOf" srcId="{2E61818D-CEBD-416B-9BB1-F4F21A11D90F}" destId="{B070D074-D440-4431-9D9E-B9FB3B82F8C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70E89DC-6C4F-4C6B-BD3B-611902B7FF9C}" type="doc">
      <dgm:prSet loTypeId="urn:microsoft.com/office/officeart/2005/8/layout/vList4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110670AD-64C0-46F7-A829-7F5F972DDB9F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C44462-6FBE-4242-A8C7-290BC6C7B192}" type="parTrans" cxnId="{F1BB3595-EB73-4A7F-8BF9-5E87CF445DC8}">
      <dgm:prSet/>
      <dgm:spPr/>
      <dgm:t>
        <a:bodyPr/>
        <a:lstStyle/>
        <a:p>
          <a:endParaRPr lang="ru-RU"/>
        </a:p>
      </dgm:t>
    </dgm:pt>
    <dgm:pt modelId="{C8C4AC0C-0758-466D-9B33-4008024B2FA6}" type="sibTrans" cxnId="{F1BB3595-EB73-4A7F-8BF9-5E87CF445DC8}">
      <dgm:prSet/>
      <dgm:spPr/>
      <dgm:t>
        <a:bodyPr/>
        <a:lstStyle/>
        <a:p>
          <a:endParaRPr lang="ru-RU"/>
        </a:p>
      </dgm:t>
    </dgm:pt>
    <dgm:pt modelId="{CD2C45C3-B40A-4237-B292-C4B2B9D49206}">
      <dgm:prSet phldrT="[Текст]" custT="1"/>
      <dgm:spPr/>
      <dgm:t>
        <a:bodyPr/>
        <a:lstStyle/>
        <a:p>
          <a:r>
            <a:rPr lang="ru-RU" sz="18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Проектная или </a:t>
          </a:r>
          <a:r>
            <a:rPr lang="ru-RU" sz="185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дивизиональная</a:t>
          </a:r>
          <a:r>
            <a:rPr lang="ru-RU" sz="18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организационная структура</a:t>
          </a:r>
          <a:endParaRPr lang="ru-RU" sz="18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23D73D-976B-48B5-8503-6D3F55619BB5}" type="parTrans" cxnId="{7A1F0EE6-BCEB-47AF-AEFD-DBB17E3405F8}">
      <dgm:prSet/>
      <dgm:spPr/>
      <dgm:t>
        <a:bodyPr/>
        <a:lstStyle/>
        <a:p>
          <a:endParaRPr lang="ru-RU"/>
        </a:p>
      </dgm:t>
    </dgm:pt>
    <dgm:pt modelId="{A315DA76-21DC-4AC0-B35D-61901F4A519D}" type="sibTrans" cxnId="{7A1F0EE6-BCEB-47AF-AEFD-DBB17E3405F8}">
      <dgm:prSet/>
      <dgm:spPr/>
      <dgm:t>
        <a:bodyPr/>
        <a:lstStyle/>
        <a:p>
          <a:endParaRPr lang="ru-RU"/>
        </a:p>
      </dgm:t>
    </dgm:pt>
    <dgm:pt modelId="{6B0E48BD-251E-4869-98B2-A7C516EB6365}">
      <dgm:prSet phldrT="[Текст]" custT="1"/>
      <dgm:spPr/>
      <dgm:t>
        <a:bodyPr/>
        <a:lstStyle/>
        <a:p>
          <a:r>
            <a:rPr lang="ru-RU" sz="185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Распределённое лидерство</a:t>
          </a:r>
          <a:endParaRPr lang="ru-RU" sz="18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2A6C23-C672-4C7D-B0CB-2926A037FD45}" type="parTrans" cxnId="{D4555066-7502-4F1C-BD13-BD38A7117CFC}">
      <dgm:prSet/>
      <dgm:spPr/>
      <dgm:t>
        <a:bodyPr/>
        <a:lstStyle/>
        <a:p>
          <a:endParaRPr lang="ru-RU"/>
        </a:p>
      </dgm:t>
    </dgm:pt>
    <dgm:pt modelId="{B6259353-A901-4166-9D74-E5ABAE95A9EA}" type="sibTrans" cxnId="{D4555066-7502-4F1C-BD13-BD38A7117CFC}">
      <dgm:prSet/>
      <dgm:spPr/>
      <dgm:t>
        <a:bodyPr/>
        <a:lstStyle/>
        <a:p>
          <a:endParaRPr lang="ru-RU"/>
        </a:p>
      </dgm:t>
    </dgm:pt>
    <dgm:pt modelId="{7BFCF14D-F3BE-470B-9150-E5946794E624}">
      <dgm:prSet phldrT="[Текст]" custT="1"/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70F2CB-3977-4152-BF13-25AC87966C3D}" type="parTrans" cxnId="{3FC85B4F-7099-466E-A6CC-988BA8C31741}">
      <dgm:prSet/>
      <dgm:spPr/>
      <dgm:t>
        <a:bodyPr/>
        <a:lstStyle/>
        <a:p>
          <a:endParaRPr lang="ru-RU"/>
        </a:p>
      </dgm:t>
    </dgm:pt>
    <dgm:pt modelId="{BCC090A3-0581-472B-8D56-B0F9A2CE4D29}" type="sibTrans" cxnId="{3FC85B4F-7099-466E-A6CC-988BA8C31741}">
      <dgm:prSet/>
      <dgm:spPr/>
      <dgm:t>
        <a:bodyPr/>
        <a:lstStyle/>
        <a:p>
          <a:endParaRPr lang="ru-RU"/>
        </a:p>
      </dgm:t>
    </dgm:pt>
    <dgm:pt modelId="{60B61E43-0B0D-4AB0-AA10-CE54BE49B9D7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Самостоятельное изучение студентами теоретического материала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78AA20-C583-415C-AF2D-F1A87FCA1EAC}" type="parTrans" cxnId="{C0E99D0B-D776-4C6E-A314-5DFADEF3A7BE}">
      <dgm:prSet/>
      <dgm:spPr/>
      <dgm:t>
        <a:bodyPr/>
        <a:lstStyle/>
        <a:p>
          <a:endParaRPr lang="ru-RU"/>
        </a:p>
      </dgm:t>
    </dgm:pt>
    <dgm:pt modelId="{24519C4F-33D6-4305-86C8-46852CE611F7}" type="sibTrans" cxnId="{C0E99D0B-D776-4C6E-A314-5DFADEF3A7BE}">
      <dgm:prSet/>
      <dgm:spPr/>
      <dgm:t>
        <a:bodyPr/>
        <a:lstStyle/>
        <a:p>
          <a:endParaRPr lang="ru-RU"/>
        </a:p>
      </dgm:t>
    </dgm:pt>
    <dgm:pt modelId="{B2CA6640-9C75-4945-BE46-46765C3FFF10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лекций преимущественно по  вопросам, требующим тщательной проработки и систематизации преподавателем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23C3571-E915-4BA7-8145-87C92394ADF2}" type="parTrans" cxnId="{AD025D95-F559-47D6-992C-B22D0227D4D5}">
      <dgm:prSet/>
      <dgm:spPr/>
      <dgm:t>
        <a:bodyPr/>
        <a:lstStyle/>
        <a:p>
          <a:endParaRPr lang="ru-RU"/>
        </a:p>
      </dgm:t>
    </dgm:pt>
    <dgm:pt modelId="{86415F7B-313E-4FBE-A5ED-4F69D7F31C6E}" type="sibTrans" cxnId="{AD025D95-F559-47D6-992C-B22D0227D4D5}">
      <dgm:prSet/>
      <dgm:spPr/>
      <dgm:t>
        <a:bodyPr/>
        <a:lstStyle/>
        <a:p>
          <a:endParaRPr lang="ru-RU"/>
        </a:p>
      </dgm:t>
    </dgm:pt>
    <dgm:pt modelId="{E112D7ED-6756-4BF0-AC24-8B1992D36C4F}">
      <dgm:prSet phldrT="[Текст]" custT="1"/>
      <dgm:spPr/>
      <dgm:t>
        <a:bodyPr/>
        <a:lstStyle/>
        <a:p>
          <a:r>
            <a:rPr lang="ru-RU" sz="185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Аутсорсинг</a:t>
          </a:r>
          <a:endParaRPr lang="ru-RU" sz="185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60253F-B56E-422E-B7F5-943B3726D60C}" type="parTrans" cxnId="{D08F5427-109E-4415-A9E3-BBF1DC9D2F9F}">
      <dgm:prSet/>
      <dgm:spPr/>
      <dgm:t>
        <a:bodyPr/>
        <a:lstStyle/>
        <a:p>
          <a:endParaRPr lang="ru-RU"/>
        </a:p>
      </dgm:t>
    </dgm:pt>
    <dgm:pt modelId="{6AF4F61C-27BE-44AC-AFB6-9A3E78FB7262}" type="sibTrans" cxnId="{D08F5427-109E-4415-A9E3-BBF1DC9D2F9F}">
      <dgm:prSet/>
      <dgm:spPr/>
      <dgm:t>
        <a:bodyPr/>
        <a:lstStyle/>
        <a:p>
          <a:endParaRPr lang="ru-RU"/>
        </a:p>
      </dgm:t>
    </dgm:pt>
    <dgm:pt modelId="{AA01493E-CFDE-476E-A9DB-2D2B921E3BFD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Практико-ориентированный подход для студентов старших курсов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A238F6B-9456-4D7F-8ACF-620B2AA5BFAB}" type="parTrans" cxnId="{66BAB881-221B-41A9-ACAD-4020E45B99F8}">
      <dgm:prSet/>
      <dgm:spPr/>
      <dgm:t>
        <a:bodyPr/>
        <a:lstStyle/>
        <a:p>
          <a:endParaRPr lang="ru-RU"/>
        </a:p>
      </dgm:t>
    </dgm:pt>
    <dgm:pt modelId="{666CB5FD-401A-4377-9B4F-DA0CA8780B4D}" type="sibTrans" cxnId="{66BAB881-221B-41A9-ACAD-4020E45B99F8}">
      <dgm:prSet/>
      <dgm:spPr/>
      <dgm:t>
        <a:bodyPr/>
        <a:lstStyle/>
        <a:p>
          <a:endParaRPr lang="ru-RU"/>
        </a:p>
      </dgm:t>
    </dgm:pt>
    <dgm:pt modelId="{0728E0D7-AA12-4991-A7F7-1819ED9EC347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Конкуренция студентов в сфере проектной работы и успеваемости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10AB74-E0DA-4A45-9AEE-9D5F493506D0}" type="parTrans" cxnId="{22477DFE-EB6A-4B29-997E-3E56B1D9383B}">
      <dgm:prSet/>
      <dgm:spPr/>
      <dgm:t>
        <a:bodyPr/>
        <a:lstStyle/>
        <a:p>
          <a:endParaRPr lang="ru-RU"/>
        </a:p>
      </dgm:t>
    </dgm:pt>
    <dgm:pt modelId="{4CB2C99F-A7C4-4BC9-BE9B-4F5F9F593FA3}" type="sibTrans" cxnId="{22477DFE-EB6A-4B29-997E-3E56B1D9383B}">
      <dgm:prSet/>
      <dgm:spPr/>
      <dgm:t>
        <a:bodyPr/>
        <a:lstStyle/>
        <a:p>
          <a:endParaRPr lang="ru-RU"/>
        </a:p>
      </dgm:t>
    </dgm:pt>
    <dgm:pt modelId="{203D3397-D59E-49B1-B5C7-1B6F4BB5FB88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Замена крупных курсовых проектов на практически ценные (бизнес-планы, исследования)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072BF6-4776-4399-A9DA-2564DCFFE75D}" type="parTrans" cxnId="{ADDEFF93-FC11-4C4F-A5A6-55334D08EF65}">
      <dgm:prSet/>
      <dgm:spPr/>
      <dgm:t>
        <a:bodyPr/>
        <a:lstStyle/>
        <a:p>
          <a:endParaRPr lang="ru-RU"/>
        </a:p>
      </dgm:t>
    </dgm:pt>
    <dgm:pt modelId="{4343D587-D891-4387-BCC1-1BFDD545C9C6}" type="sibTrans" cxnId="{ADDEFF93-FC11-4C4F-A5A6-55334D08EF65}">
      <dgm:prSet/>
      <dgm:spPr/>
      <dgm:t>
        <a:bodyPr/>
        <a:lstStyle/>
        <a:p>
          <a:endParaRPr lang="ru-RU"/>
        </a:p>
      </dgm:t>
    </dgm:pt>
    <dgm:pt modelId="{9D4D773A-13FB-44BE-A182-F70D53637E82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Тестирование студентов для помощи  им в профессиональном самоопределении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E4225F-8D8D-4495-928C-97F05D7CDD6C}" type="parTrans" cxnId="{03FC5E8B-BFDF-49F5-B2C4-12248514433F}">
      <dgm:prSet/>
      <dgm:spPr/>
      <dgm:t>
        <a:bodyPr/>
        <a:lstStyle/>
        <a:p>
          <a:endParaRPr lang="ru-RU"/>
        </a:p>
      </dgm:t>
    </dgm:pt>
    <dgm:pt modelId="{05309B28-359C-4D4F-8D4D-D5C3743D39EA}" type="sibTrans" cxnId="{03FC5E8B-BFDF-49F5-B2C4-12248514433F}">
      <dgm:prSet/>
      <dgm:spPr/>
      <dgm:t>
        <a:bodyPr/>
        <a:lstStyle/>
        <a:p>
          <a:endParaRPr lang="ru-RU"/>
        </a:p>
      </dgm:t>
    </dgm:pt>
    <dgm:pt modelId="{74D5E360-7EA1-403B-A11E-82065C118864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Дистанционное обучение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E3BCB6-22F1-43E7-ACAA-B39A73DC5244}" type="parTrans" cxnId="{CE2239EC-6F0A-4E89-925D-24281A471B56}">
      <dgm:prSet/>
      <dgm:spPr/>
      <dgm:t>
        <a:bodyPr/>
        <a:lstStyle/>
        <a:p>
          <a:endParaRPr lang="ru-RU"/>
        </a:p>
      </dgm:t>
    </dgm:pt>
    <dgm:pt modelId="{0BCB2854-3782-402F-9EED-0714845BB560}" type="sibTrans" cxnId="{CE2239EC-6F0A-4E89-925D-24281A471B56}">
      <dgm:prSet/>
      <dgm:spPr/>
      <dgm:t>
        <a:bodyPr/>
        <a:lstStyle/>
        <a:p>
          <a:endParaRPr lang="ru-RU"/>
        </a:p>
      </dgm:t>
    </dgm:pt>
    <dgm:pt modelId="{0DAE0978-0613-454A-A47D-F334F1E565B1}">
      <dgm:prSet phldrT="[Текст]" custT="1"/>
      <dgm:spPr/>
      <dgm:t>
        <a:bodyPr/>
        <a:lstStyle/>
        <a:p>
          <a:r>
            <a:rPr lang="ru-RU" sz="1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Непрерывное обучение</a:t>
          </a:r>
          <a:endParaRPr lang="ru-RU" sz="17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D04AE2-CBB4-4EC4-9F93-4F9914D681D0}" type="parTrans" cxnId="{B7039013-74D9-4915-B774-125B6B965D85}">
      <dgm:prSet/>
      <dgm:spPr/>
      <dgm:t>
        <a:bodyPr/>
        <a:lstStyle/>
        <a:p>
          <a:endParaRPr lang="ru-RU"/>
        </a:p>
      </dgm:t>
    </dgm:pt>
    <dgm:pt modelId="{0B99DFAF-100A-4433-868F-08AB32910AEA}" type="sibTrans" cxnId="{B7039013-74D9-4915-B774-125B6B965D85}">
      <dgm:prSet/>
      <dgm:spPr/>
      <dgm:t>
        <a:bodyPr/>
        <a:lstStyle/>
        <a:p>
          <a:endParaRPr lang="ru-RU"/>
        </a:p>
      </dgm:t>
    </dgm:pt>
    <dgm:pt modelId="{EBCDBF26-41DE-4939-803C-EF1E18871D6B}" type="pres">
      <dgm:prSet presAssocID="{B70E89DC-6C4F-4C6B-BD3B-611902B7FF9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E11447-71C5-4B23-B208-67344141FEC2}" type="pres">
      <dgm:prSet presAssocID="{110670AD-64C0-46F7-A829-7F5F972DDB9F}" presName="comp" presStyleCnt="0"/>
      <dgm:spPr/>
    </dgm:pt>
    <dgm:pt modelId="{4DC49E22-DA4D-486C-82A8-C643D46C60DE}" type="pres">
      <dgm:prSet presAssocID="{110670AD-64C0-46F7-A829-7F5F972DDB9F}" presName="box" presStyleLbl="node1" presStyleIdx="0" presStyleCnt="2" custScaleX="97495" custScaleY="101378"/>
      <dgm:spPr/>
      <dgm:t>
        <a:bodyPr/>
        <a:lstStyle/>
        <a:p>
          <a:endParaRPr lang="ru-RU"/>
        </a:p>
      </dgm:t>
    </dgm:pt>
    <dgm:pt modelId="{6E4A36EE-50D6-41BD-85BC-560B09A718A4}" type="pres">
      <dgm:prSet presAssocID="{110670AD-64C0-46F7-A829-7F5F972DDB9F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36B4409-5273-4BBE-9651-85F196DF2367}" type="pres">
      <dgm:prSet presAssocID="{110670AD-64C0-46F7-A829-7F5F972DDB9F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848C3-600F-4A6E-BE2C-99ECBAB1D44F}" type="pres">
      <dgm:prSet presAssocID="{C8C4AC0C-0758-466D-9B33-4008024B2FA6}" presName="spacer" presStyleCnt="0"/>
      <dgm:spPr/>
    </dgm:pt>
    <dgm:pt modelId="{FB953416-F312-4BFF-BC9B-3AB550B8F773}" type="pres">
      <dgm:prSet presAssocID="{7BFCF14D-F3BE-470B-9150-E5946794E624}" presName="comp" presStyleCnt="0"/>
      <dgm:spPr/>
    </dgm:pt>
    <dgm:pt modelId="{E3B2538C-427E-414A-B29D-9E3A1BB22E03}" type="pres">
      <dgm:prSet presAssocID="{7BFCF14D-F3BE-470B-9150-E5946794E624}" presName="box" presStyleLbl="node1" presStyleIdx="1" presStyleCnt="2" custScaleY="195942" custLinFactNeighborX="123" custLinFactNeighborY="-6630"/>
      <dgm:spPr/>
      <dgm:t>
        <a:bodyPr/>
        <a:lstStyle/>
        <a:p>
          <a:endParaRPr lang="ru-RU"/>
        </a:p>
      </dgm:t>
    </dgm:pt>
    <dgm:pt modelId="{0BF0DB6C-0A94-47DC-BEA4-A18C615152DE}" type="pres">
      <dgm:prSet presAssocID="{7BFCF14D-F3BE-470B-9150-E5946794E624}" presName="img" presStyleLbl="fgImgPlace1" presStyleIdx="1" presStyleCnt="2" custLinFactNeighborY="-1393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6604E42-3B25-4D8B-8D1F-047E0EC8A5BE}" type="pres">
      <dgm:prSet presAssocID="{7BFCF14D-F3BE-470B-9150-E5946794E624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8F5427-109E-4415-A9E3-BBF1DC9D2F9F}" srcId="{110670AD-64C0-46F7-A829-7F5F972DDB9F}" destId="{E112D7ED-6756-4BF0-AC24-8B1992D36C4F}" srcOrd="2" destOrd="0" parTransId="{A660253F-B56E-422E-B7F5-943B3726D60C}" sibTransId="{6AF4F61C-27BE-44AC-AFB6-9A3E78FB7262}"/>
    <dgm:cxn modelId="{B7039013-74D9-4915-B774-125B6B965D85}" srcId="{7BFCF14D-F3BE-470B-9150-E5946794E624}" destId="{0DAE0978-0613-454A-A47D-F334F1E565B1}" srcOrd="7" destOrd="0" parTransId="{9ED04AE2-CBB4-4EC4-9F93-4F9914D681D0}" sibTransId="{0B99DFAF-100A-4433-868F-08AB32910AEA}"/>
    <dgm:cxn modelId="{CE2239EC-6F0A-4E89-925D-24281A471B56}" srcId="{7BFCF14D-F3BE-470B-9150-E5946794E624}" destId="{74D5E360-7EA1-403B-A11E-82065C118864}" srcOrd="1" destOrd="0" parTransId="{20E3BCB6-22F1-43E7-ACAA-B39A73DC5244}" sibTransId="{0BCB2854-3782-402F-9EED-0714845BB560}"/>
    <dgm:cxn modelId="{3D8CC5EA-1319-49D3-934A-7935EBC62B3F}" type="presOf" srcId="{203D3397-D59E-49B1-B5C7-1B6F4BB5FB88}" destId="{E3B2538C-427E-414A-B29D-9E3A1BB22E03}" srcOrd="0" destOrd="6" presId="urn:microsoft.com/office/officeart/2005/8/layout/vList4"/>
    <dgm:cxn modelId="{66BAB881-221B-41A9-ACAD-4020E45B99F8}" srcId="{7BFCF14D-F3BE-470B-9150-E5946794E624}" destId="{AA01493E-CFDE-476E-A9DB-2D2B921E3BFD}" srcOrd="3" destOrd="0" parTransId="{3A238F6B-9456-4D7F-8ACF-620B2AA5BFAB}" sibTransId="{666CB5FD-401A-4377-9B4F-DA0CA8780B4D}"/>
    <dgm:cxn modelId="{7631502F-538F-4F0C-B4F3-8FBBEE0F65C9}" type="presOf" srcId="{7BFCF14D-F3BE-470B-9150-E5946794E624}" destId="{E3B2538C-427E-414A-B29D-9E3A1BB22E03}" srcOrd="0" destOrd="0" presId="urn:microsoft.com/office/officeart/2005/8/layout/vList4"/>
    <dgm:cxn modelId="{E7BC2D10-D596-4B7F-988E-4381055F815D}" type="presOf" srcId="{60B61E43-0B0D-4AB0-AA10-CE54BE49B9D7}" destId="{E3B2538C-427E-414A-B29D-9E3A1BB22E03}" srcOrd="0" destOrd="1" presId="urn:microsoft.com/office/officeart/2005/8/layout/vList4"/>
    <dgm:cxn modelId="{7A1F0EE6-BCEB-47AF-AEFD-DBB17E3405F8}" srcId="{110670AD-64C0-46F7-A829-7F5F972DDB9F}" destId="{CD2C45C3-B40A-4237-B292-C4B2B9D49206}" srcOrd="0" destOrd="0" parTransId="{EF23D73D-976B-48B5-8503-6D3F55619BB5}" sibTransId="{A315DA76-21DC-4AC0-B35D-61901F4A519D}"/>
    <dgm:cxn modelId="{7645525E-CED4-4633-BBF4-FEAD5005DE02}" type="presOf" srcId="{60B61E43-0B0D-4AB0-AA10-CE54BE49B9D7}" destId="{66604E42-3B25-4D8B-8D1F-047E0EC8A5BE}" srcOrd="1" destOrd="1" presId="urn:microsoft.com/office/officeart/2005/8/layout/vList4"/>
    <dgm:cxn modelId="{22477DFE-EB6A-4B29-997E-3E56B1D9383B}" srcId="{7BFCF14D-F3BE-470B-9150-E5946794E624}" destId="{0728E0D7-AA12-4991-A7F7-1819ED9EC347}" srcOrd="4" destOrd="0" parTransId="{2210AB74-E0DA-4A45-9AEE-9D5F493506D0}" sibTransId="{4CB2C99F-A7C4-4BC9-BE9B-4F5F9F593FA3}"/>
    <dgm:cxn modelId="{F5CFDCE6-2744-4C5B-90D7-B9C3E18974A4}" type="presOf" srcId="{9D4D773A-13FB-44BE-A182-F70D53637E82}" destId="{66604E42-3B25-4D8B-8D1F-047E0EC8A5BE}" srcOrd="1" destOrd="7" presId="urn:microsoft.com/office/officeart/2005/8/layout/vList4"/>
    <dgm:cxn modelId="{43AE041B-D5EC-47D4-9D7A-59CBF39F461E}" type="presOf" srcId="{B2CA6640-9C75-4945-BE46-46765C3FFF10}" destId="{E3B2538C-427E-414A-B29D-9E3A1BB22E03}" srcOrd="0" destOrd="3" presId="urn:microsoft.com/office/officeart/2005/8/layout/vList4"/>
    <dgm:cxn modelId="{0356D759-3F1B-4209-A1A6-E422CFAB3C62}" type="presOf" srcId="{B70E89DC-6C4F-4C6B-BD3B-611902B7FF9C}" destId="{EBCDBF26-41DE-4939-803C-EF1E18871D6B}" srcOrd="0" destOrd="0" presId="urn:microsoft.com/office/officeart/2005/8/layout/vList4"/>
    <dgm:cxn modelId="{AD025D95-F559-47D6-992C-B22D0227D4D5}" srcId="{7BFCF14D-F3BE-470B-9150-E5946794E624}" destId="{B2CA6640-9C75-4945-BE46-46765C3FFF10}" srcOrd="2" destOrd="0" parTransId="{A23C3571-E915-4BA7-8145-87C92394ADF2}" sibTransId="{86415F7B-313E-4FBE-A5ED-4F69D7F31C6E}"/>
    <dgm:cxn modelId="{A8CC08A7-CDA1-43F2-A5E7-E84265CD277C}" type="presOf" srcId="{B2CA6640-9C75-4945-BE46-46765C3FFF10}" destId="{66604E42-3B25-4D8B-8D1F-047E0EC8A5BE}" srcOrd="1" destOrd="3" presId="urn:microsoft.com/office/officeart/2005/8/layout/vList4"/>
    <dgm:cxn modelId="{F1BB3595-EB73-4A7F-8BF9-5E87CF445DC8}" srcId="{B70E89DC-6C4F-4C6B-BD3B-611902B7FF9C}" destId="{110670AD-64C0-46F7-A829-7F5F972DDB9F}" srcOrd="0" destOrd="0" parTransId="{0CC44462-6FBE-4242-A8C7-290BC6C7B192}" sibTransId="{C8C4AC0C-0758-466D-9B33-4008024B2FA6}"/>
    <dgm:cxn modelId="{AD49D76E-D574-4DAC-98BD-E398657DB21C}" type="presOf" srcId="{0728E0D7-AA12-4991-A7F7-1819ED9EC347}" destId="{E3B2538C-427E-414A-B29D-9E3A1BB22E03}" srcOrd="0" destOrd="5" presId="urn:microsoft.com/office/officeart/2005/8/layout/vList4"/>
    <dgm:cxn modelId="{23346AB6-67A3-43C9-92C3-7F15CCA8CBDF}" type="presOf" srcId="{0728E0D7-AA12-4991-A7F7-1819ED9EC347}" destId="{66604E42-3B25-4D8B-8D1F-047E0EC8A5BE}" srcOrd="1" destOrd="5" presId="urn:microsoft.com/office/officeart/2005/8/layout/vList4"/>
    <dgm:cxn modelId="{657C2334-A45C-4A82-8962-22C38710062C}" type="presOf" srcId="{6B0E48BD-251E-4869-98B2-A7C516EB6365}" destId="{4DC49E22-DA4D-486C-82A8-C643D46C60DE}" srcOrd="0" destOrd="2" presId="urn:microsoft.com/office/officeart/2005/8/layout/vList4"/>
    <dgm:cxn modelId="{204D4FD2-EF38-410A-8E2C-5B7215A709EF}" type="presOf" srcId="{CD2C45C3-B40A-4237-B292-C4B2B9D49206}" destId="{4DC49E22-DA4D-486C-82A8-C643D46C60DE}" srcOrd="0" destOrd="1" presId="urn:microsoft.com/office/officeart/2005/8/layout/vList4"/>
    <dgm:cxn modelId="{159511EB-852E-48FA-9903-1B7712C73922}" type="presOf" srcId="{0DAE0978-0613-454A-A47D-F334F1E565B1}" destId="{66604E42-3B25-4D8B-8D1F-047E0EC8A5BE}" srcOrd="1" destOrd="8" presId="urn:microsoft.com/office/officeart/2005/8/layout/vList4"/>
    <dgm:cxn modelId="{7A6667D4-81B4-43CA-9634-0FDFF1802CCE}" type="presOf" srcId="{7BFCF14D-F3BE-470B-9150-E5946794E624}" destId="{66604E42-3B25-4D8B-8D1F-047E0EC8A5BE}" srcOrd="1" destOrd="0" presId="urn:microsoft.com/office/officeart/2005/8/layout/vList4"/>
    <dgm:cxn modelId="{03FC5E8B-BFDF-49F5-B2C4-12248514433F}" srcId="{7BFCF14D-F3BE-470B-9150-E5946794E624}" destId="{9D4D773A-13FB-44BE-A182-F70D53637E82}" srcOrd="6" destOrd="0" parTransId="{15E4225F-8D8D-4495-928C-97F05D7CDD6C}" sibTransId="{05309B28-359C-4D4F-8D4D-D5C3743D39EA}"/>
    <dgm:cxn modelId="{EB4BF30E-4BB7-4FF3-A127-C25020055632}" type="presOf" srcId="{203D3397-D59E-49B1-B5C7-1B6F4BB5FB88}" destId="{66604E42-3B25-4D8B-8D1F-047E0EC8A5BE}" srcOrd="1" destOrd="6" presId="urn:microsoft.com/office/officeart/2005/8/layout/vList4"/>
    <dgm:cxn modelId="{3FC85B4F-7099-466E-A6CC-988BA8C31741}" srcId="{B70E89DC-6C4F-4C6B-BD3B-611902B7FF9C}" destId="{7BFCF14D-F3BE-470B-9150-E5946794E624}" srcOrd="1" destOrd="0" parTransId="{6570F2CB-3977-4152-BF13-25AC87966C3D}" sibTransId="{BCC090A3-0581-472B-8D56-B0F9A2CE4D29}"/>
    <dgm:cxn modelId="{371B3A80-8286-4758-99E1-49FCFB463A39}" type="presOf" srcId="{AA01493E-CFDE-476E-A9DB-2D2B921E3BFD}" destId="{66604E42-3B25-4D8B-8D1F-047E0EC8A5BE}" srcOrd="1" destOrd="4" presId="urn:microsoft.com/office/officeart/2005/8/layout/vList4"/>
    <dgm:cxn modelId="{23E5EED3-7E86-475F-831F-4CB0B99EC772}" type="presOf" srcId="{E112D7ED-6756-4BF0-AC24-8B1992D36C4F}" destId="{636B4409-5273-4BBE-9651-85F196DF2367}" srcOrd="1" destOrd="3" presId="urn:microsoft.com/office/officeart/2005/8/layout/vList4"/>
    <dgm:cxn modelId="{64005043-25D0-4F8B-92F4-4D015FB44E80}" type="presOf" srcId="{6B0E48BD-251E-4869-98B2-A7C516EB6365}" destId="{636B4409-5273-4BBE-9651-85F196DF2367}" srcOrd="1" destOrd="2" presId="urn:microsoft.com/office/officeart/2005/8/layout/vList4"/>
    <dgm:cxn modelId="{2D8D3D89-CBAD-4FDD-9615-2071E365C527}" type="presOf" srcId="{110670AD-64C0-46F7-A829-7F5F972DDB9F}" destId="{4DC49E22-DA4D-486C-82A8-C643D46C60DE}" srcOrd="0" destOrd="0" presId="urn:microsoft.com/office/officeart/2005/8/layout/vList4"/>
    <dgm:cxn modelId="{84B4E0B5-70F3-4C95-A257-5467238D5D2A}" type="presOf" srcId="{CD2C45C3-B40A-4237-B292-C4B2B9D49206}" destId="{636B4409-5273-4BBE-9651-85F196DF2367}" srcOrd="1" destOrd="1" presId="urn:microsoft.com/office/officeart/2005/8/layout/vList4"/>
    <dgm:cxn modelId="{ADDEFF93-FC11-4C4F-A5A6-55334D08EF65}" srcId="{7BFCF14D-F3BE-470B-9150-E5946794E624}" destId="{203D3397-D59E-49B1-B5C7-1B6F4BB5FB88}" srcOrd="5" destOrd="0" parTransId="{B4072BF6-4776-4399-A9DA-2564DCFFE75D}" sibTransId="{4343D587-D891-4387-BCC1-1BFDD545C9C6}"/>
    <dgm:cxn modelId="{829A867B-896C-4763-8D5E-790E3AD8D9E0}" type="presOf" srcId="{E112D7ED-6756-4BF0-AC24-8B1992D36C4F}" destId="{4DC49E22-DA4D-486C-82A8-C643D46C60DE}" srcOrd="0" destOrd="3" presId="urn:microsoft.com/office/officeart/2005/8/layout/vList4"/>
    <dgm:cxn modelId="{4808326D-011B-43F7-B389-56E9D1B8ED8C}" type="presOf" srcId="{0DAE0978-0613-454A-A47D-F334F1E565B1}" destId="{E3B2538C-427E-414A-B29D-9E3A1BB22E03}" srcOrd="0" destOrd="8" presId="urn:microsoft.com/office/officeart/2005/8/layout/vList4"/>
    <dgm:cxn modelId="{54E7B1E2-E420-4E2A-A679-46FA3057DBA8}" type="presOf" srcId="{9D4D773A-13FB-44BE-A182-F70D53637E82}" destId="{E3B2538C-427E-414A-B29D-9E3A1BB22E03}" srcOrd="0" destOrd="7" presId="urn:microsoft.com/office/officeart/2005/8/layout/vList4"/>
    <dgm:cxn modelId="{3FBC4B1A-EBD2-4835-8E5A-2521C1B7D7B6}" type="presOf" srcId="{74D5E360-7EA1-403B-A11E-82065C118864}" destId="{E3B2538C-427E-414A-B29D-9E3A1BB22E03}" srcOrd="0" destOrd="2" presId="urn:microsoft.com/office/officeart/2005/8/layout/vList4"/>
    <dgm:cxn modelId="{84855E39-6619-40E4-9E36-9269C2764EEA}" type="presOf" srcId="{110670AD-64C0-46F7-A829-7F5F972DDB9F}" destId="{636B4409-5273-4BBE-9651-85F196DF2367}" srcOrd="1" destOrd="0" presId="urn:microsoft.com/office/officeart/2005/8/layout/vList4"/>
    <dgm:cxn modelId="{D4555066-7502-4F1C-BD13-BD38A7117CFC}" srcId="{110670AD-64C0-46F7-A829-7F5F972DDB9F}" destId="{6B0E48BD-251E-4869-98B2-A7C516EB6365}" srcOrd="1" destOrd="0" parTransId="{E82A6C23-C672-4C7D-B0CB-2926A037FD45}" sibTransId="{B6259353-A901-4166-9D74-E5ABAE95A9EA}"/>
    <dgm:cxn modelId="{42F66654-3809-4621-9539-96CA27D742E5}" type="presOf" srcId="{74D5E360-7EA1-403B-A11E-82065C118864}" destId="{66604E42-3B25-4D8B-8D1F-047E0EC8A5BE}" srcOrd="1" destOrd="2" presId="urn:microsoft.com/office/officeart/2005/8/layout/vList4"/>
    <dgm:cxn modelId="{C0E99D0B-D776-4C6E-A314-5DFADEF3A7BE}" srcId="{7BFCF14D-F3BE-470B-9150-E5946794E624}" destId="{60B61E43-0B0D-4AB0-AA10-CE54BE49B9D7}" srcOrd="0" destOrd="0" parTransId="{D478AA20-C583-415C-AF2D-F1A87FCA1EAC}" sibTransId="{24519C4F-33D6-4305-86C8-46852CE611F7}"/>
    <dgm:cxn modelId="{DCF2D7E7-E391-454C-B39A-38B3EFBB9BCD}" type="presOf" srcId="{AA01493E-CFDE-476E-A9DB-2D2B921E3BFD}" destId="{E3B2538C-427E-414A-B29D-9E3A1BB22E03}" srcOrd="0" destOrd="4" presId="urn:microsoft.com/office/officeart/2005/8/layout/vList4"/>
    <dgm:cxn modelId="{78560A64-4B64-421A-907F-0CA6E9EC0600}" type="presParOf" srcId="{EBCDBF26-41DE-4939-803C-EF1E18871D6B}" destId="{97E11447-71C5-4B23-B208-67344141FEC2}" srcOrd="0" destOrd="0" presId="urn:microsoft.com/office/officeart/2005/8/layout/vList4"/>
    <dgm:cxn modelId="{FBA3090A-0F57-41B6-9D18-E45D3B0AAD74}" type="presParOf" srcId="{97E11447-71C5-4B23-B208-67344141FEC2}" destId="{4DC49E22-DA4D-486C-82A8-C643D46C60DE}" srcOrd="0" destOrd="0" presId="urn:microsoft.com/office/officeart/2005/8/layout/vList4"/>
    <dgm:cxn modelId="{FAE6FE97-F47F-4A3B-88AF-7B93AA139B43}" type="presParOf" srcId="{97E11447-71C5-4B23-B208-67344141FEC2}" destId="{6E4A36EE-50D6-41BD-85BC-560B09A718A4}" srcOrd="1" destOrd="0" presId="urn:microsoft.com/office/officeart/2005/8/layout/vList4"/>
    <dgm:cxn modelId="{B1BA312F-9425-4A5D-B390-52C0AEF78083}" type="presParOf" srcId="{97E11447-71C5-4B23-B208-67344141FEC2}" destId="{636B4409-5273-4BBE-9651-85F196DF2367}" srcOrd="2" destOrd="0" presId="urn:microsoft.com/office/officeart/2005/8/layout/vList4"/>
    <dgm:cxn modelId="{6371F65F-E061-44F3-9C79-4CE7145C6DF7}" type="presParOf" srcId="{EBCDBF26-41DE-4939-803C-EF1E18871D6B}" destId="{1D8848C3-600F-4A6E-BE2C-99ECBAB1D44F}" srcOrd="1" destOrd="0" presId="urn:microsoft.com/office/officeart/2005/8/layout/vList4"/>
    <dgm:cxn modelId="{3C1E167C-A107-484C-9954-81C0DAC479E8}" type="presParOf" srcId="{EBCDBF26-41DE-4939-803C-EF1E18871D6B}" destId="{FB953416-F312-4BFF-BC9B-3AB550B8F773}" srcOrd="2" destOrd="0" presId="urn:microsoft.com/office/officeart/2005/8/layout/vList4"/>
    <dgm:cxn modelId="{F7EEA5BC-F528-4AC7-8156-249170E11384}" type="presParOf" srcId="{FB953416-F312-4BFF-BC9B-3AB550B8F773}" destId="{E3B2538C-427E-414A-B29D-9E3A1BB22E03}" srcOrd="0" destOrd="0" presId="urn:microsoft.com/office/officeart/2005/8/layout/vList4"/>
    <dgm:cxn modelId="{C09EBFA6-AE2C-48F6-B1AF-AAA3535B14A0}" type="presParOf" srcId="{FB953416-F312-4BFF-BC9B-3AB550B8F773}" destId="{0BF0DB6C-0A94-47DC-BEA4-A18C615152DE}" srcOrd="1" destOrd="0" presId="urn:microsoft.com/office/officeart/2005/8/layout/vList4"/>
    <dgm:cxn modelId="{F4A17607-B2F1-4164-8BD4-F4F62227B2E3}" type="presParOf" srcId="{FB953416-F312-4BFF-BC9B-3AB550B8F773}" destId="{66604E42-3B25-4D8B-8D1F-047E0EC8A5B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1865393-AD30-45A6-A974-0BB7BBF28B3C}">
      <dsp:nvSpPr>
        <dsp:cNvPr id="0" name=""/>
        <dsp:cNvSpPr/>
      </dsp:nvSpPr>
      <dsp:spPr>
        <a:xfrm rot="16200000">
          <a:off x="918102" y="-918102"/>
          <a:ext cx="2376264" cy="4212468"/>
        </a:xfrm>
        <a:prstGeom prst="round1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Законодательно-правовые</a:t>
          </a:r>
          <a:endParaRPr lang="ru-RU" sz="3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1215134" y="-1215134"/>
        <a:ext cx="1782198" cy="4212468"/>
      </dsp:txXfrm>
    </dsp:sp>
    <dsp:sp modelId="{1A18306A-4BF2-4B49-BDB5-DB6FAD481DB9}">
      <dsp:nvSpPr>
        <dsp:cNvPr id="0" name=""/>
        <dsp:cNvSpPr/>
      </dsp:nvSpPr>
      <dsp:spPr>
        <a:xfrm>
          <a:off x="4212468" y="0"/>
          <a:ext cx="4212468" cy="2376264"/>
        </a:xfrm>
        <a:prstGeom prst="round1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shade val="51000"/>
                <a:satMod val="130000"/>
              </a:schemeClr>
            </a:gs>
            <a:gs pos="80000">
              <a:schemeClr val="accent5">
                <a:hueOff val="-3311292"/>
                <a:satOff val="13270"/>
                <a:lumOff val="2876"/>
                <a:alphaOff val="0"/>
                <a:shade val="93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Информационно-технологические</a:t>
          </a:r>
          <a:endParaRPr lang="ru-RU" sz="3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212468" y="0"/>
        <a:ext cx="4212468" cy="1782198"/>
      </dsp:txXfrm>
    </dsp:sp>
    <dsp:sp modelId="{FF36C4C7-247E-4552-A5BB-1AFF02A2338B}">
      <dsp:nvSpPr>
        <dsp:cNvPr id="0" name=""/>
        <dsp:cNvSpPr/>
      </dsp:nvSpPr>
      <dsp:spPr>
        <a:xfrm rot="10800000">
          <a:off x="0" y="2376264"/>
          <a:ext cx="4212468" cy="2376264"/>
        </a:xfrm>
        <a:prstGeom prst="round1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shade val="51000"/>
                <a:satMod val="130000"/>
              </a:schemeClr>
            </a:gs>
            <a:gs pos="80000">
              <a:schemeClr val="accent5">
                <a:hueOff val="-6622584"/>
                <a:satOff val="26541"/>
                <a:lumOff val="5752"/>
                <a:alphaOff val="0"/>
                <a:shade val="93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Экономические</a:t>
          </a:r>
          <a:endParaRPr lang="ru-RU" sz="3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0800000">
        <a:off x="0" y="2970329"/>
        <a:ext cx="4212468" cy="1782198"/>
      </dsp:txXfrm>
    </dsp:sp>
    <dsp:sp modelId="{5D85C8F6-F304-465A-837D-0779534BA9D1}">
      <dsp:nvSpPr>
        <dsp:cNvPr id="0" name=""/>
        <dsp:cNvSpPr/>
      </dsp:nvSpPr>
      <dsp:spPr>
        <a:xfrm rot="5400000">
          <a:off x="5130570" y="1458162"/>
          <a:ext cx="2376264" cy="4212468"/>
        </a:xfrm>
        <a:prstGeom prst="round1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Международные интеграционные процессы</a:t>
          </a:r>
          <a:endParaRPr lang="ru-RU" sz="3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5427603" y="1755195"/>
        <a:ext cx="1782198" cy="4212468"/>
      </dsp:txXfrm>
    </dsp:sp>
    <dsp:sp modelId="{ED1D4495-5E12-4061-8C3E-B94C7E8D5BE0}">
      <dsp:nvSpPr>
        <dsp:cNvPr id="0" name=""/>
        <dsp:cNvSpPr/>
      </dsp:nvSpPr>
      <dsp:spPr>
        <a:xfrm>
          <a:off x="2948727" y="1782198"/>
          <a:ext cx="2527480" cy="1188132"/>
        </a:xfrm>
        <a:prstGeom prst="roundRect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Внешние факторы</a:t>
          </a:r>
          <a:endParaRPr lang="ru-RU" sz="3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48727" y="1782198"/>
        <a:ext cx="2527480" cy="118813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C9D1DB-56CF-4EEB-8E3B-A86227BA9860}">
      <dsp:nvSpPr>
        <dsp:cNvPr id="0" name=""/>
        <dsp:cNvSpPr/>
      </dsp:nvSpPr>
      <dsp:spPr>
        <a:xfrm>
          <a:off x="3432" y="319098"/>
          <a:ext cx="3711092" cy="27702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Привлечение преподавателей–профессионалов в практической и научной сферах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Регулярная аттестация преподавателей</a:t>
          </a:r>
          <a:endParaRPr lang="ru-RU" sz="2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32" y="319098"/>
        <a:ext cx="3711092" cy="2770252"/>
      </dsp:txXfrm>
    </dsp:sp>
    <dsp:sp modelId="{687308BB-E99D-4139-A328-10B958DDB7DA}">
      <dsp:nvSpPr>
        <dsp:cNvPr id="0" name=""/>
        <dsp:cNvSpPr/>
      </dsp:nvSpPr>
      <dsp:spPr>
        <a:xfrm>
          <a:off x="3432" y="3089350"/>
          <a:ext cx="3711092" cy="11912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Кадровая политика</a:t>
          </a:r>
          <a:endParaRPr lang="ru-RU" sz="3800" b="1" kern="1200" dirty="0">
            <a:solidFill>
              <a:srgbClr val="6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32" y="3089350"/>
        <a:ext cx="2613445" cy="1191208"/>
      </dsp:txXfrm>
    </dsp:sp>
    <dsp:sp modelId="{455D5EB9-ECF2-4859-800B-638EE9F4B087}">
      <dsp:nvSpPr>
        <dsp:cNvPr id="0" name=""/>
        <dsp:cNvSpPr/>
      </dsp:nvSpPr>
      <dsp:spPr>
        <a:xfrm>
          <a:off x="2721858" y="3278563"/>
          <a:ext cx="1298882" cy="129888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542C0C-E8D6-4617-831D-7295F2DAD35A}">
      <dsp:nvSpPr>
        <dsp:cNvPr id="0" name=""/>
        <dsp:cNvSpPr/>
      </dsp:nvSpPr>
      <dsp:spPr>
        <a:xfrm>
          <a:off x="4342530" y="319098"/>
          <a:ext cx="3711092" cy="277025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87630" rIns="29210" bIns="2921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Отбор и внедрение лучших технологических решений, программ, методик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Системы интерактивного взаимодействия со студентами, бизнесом и научными организациями  </a:t>
          </a:r>
          <a:endParaRPr lang="ru-RU" sz="23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2530" y="319098"/>
        <a:ext cx="3711092" cy="2770252"/>
      </dsp:txXfrm>
    </dsp:sp>
    <dsp:sp modelId="{6C225437-D164-4EA9-B529-10C6B256293A}">
      <dsp:nvSpPr>
        <dsp:cNvPr id="0" name=""/>
        <dsp:cNvSpPr/>
      </dsp:nvSpPr>
      <dsp:spPr>
        <a:xfrm>
          <a:off x="4342530" y="3089350"/>
          <a:ext cx="3711092" cy="1191208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0" rIns="48260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Технологии</a:t>
          </a:r>
          <a:endParaRPr lang="ru-RU" sz="3800" b="1" kern="1200" dirty="0">
            <a:solidFill>
              <a:srgbClr val="6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42530" y="3089350"/>
        <a:ext cx="2613445" cy="1191208"/>
      </dsp:txXfrm>
    </dsp:sp>
    <dsp:sp modelId="{851274A0-9FEF-4DE1-8A57-2B02F9E84D64}">
      <dsp:nvSpPr>
        <dsp:cNvPr id="0" name=""/>
        <dsp:cNvSpPr/>
      </dsp:nvSpPr>
      <dsp:spPr>
        <a:xfrm>
          <a:off x="7060957" y="3278563"/>
          <a:ext cx="1298882" cy="129888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591BC8-8A5C-450E-800F-220BCA3B581C}">
      <dsp:nvSpPr>
        <dsp:cNvPr id="0" name=""/>
        <dsp:cNvSpPr/>
      </dsp:nvSpPr>
      <dsp:spPr>
        <a:xfrm>
          <a:off x="2388541" y="-112351"/>
          <a:ext cx="3954176" cy="230521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Анализ оценок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2388541" y="-112351"/>
        <a:ext cx="3954176" cy="2305212"/>
      </dsp:txXfrm>
    </dsp:sp>
    <dsp:sp modelId="{A60BC125-9360-417D-B35C-F513DB7FE50D}">
      <dsp:nvSpPr>
        <dsp:cNvPr id="0" name=""/>
        <dsp:cNvSpPr/>
      </dsp:nvSpPr>
      <dsp:spPr>
        <a:xfrm rot="3099594">
          <a:off x="5227418" y="2077885"/>
          <a:ext cx="501936" cy="738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solidFill>
            <a:schemeClr val="accent2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1" kern="1200">
            <a:solidFill>
              <a:srgbClr val="600000"/>
            </a:solidFill>
          </a:endParaRPr>
        </a:p>
      </dsp:txBody>
      <dsp:txXfrm rot="3099594">
        <a:off x="5227418" y="2077885"/>
        <a:ext cx="501936" cy="738674"/>
      </dsp:txXfrm>
    </dsp:sp>
    <dsp:sp modelId="{03F3F1EC-E655-45A7-AFA8-8D9106FCB358}">
      <dsp:nvSpPr>
        <dsp:cNvPr id="0" name=""/>
        <dsp:cNvSpPr/>
      </dsp:nvSpPr>
      <dsp:spPr>
        <a:xfrm>
          <a:off x="4555210" y="2729296"/>
          <a:ext cx="4131589" cy="23253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Корректировка деятельности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4555210" y="2729296"/>
        <a:ext cx="4131589" cy="2325304"/>
      </dsp:txXfrm>
    </dsp:sp>
    <dsp:sp modelId="{4312CA78-C44D-4ADA-989F-6A73C0D6C615}">
      <dsp:nvSpPr>
        <dsp:cNvPr id="0" name=""/>
        <dsp:cNvSpPr/>
      </dsp:nvSpPr>
      <dsp:spPr>
        <a:xfrm rot="10799985">
          <a:off x="2876536" y="3162156"/>
          <a:ext cx="394968" cy="738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1" kern="1200">
            <a:solidFill>
              <a:srgbClr val="600000"/>
            </a:solidFill>
          </a:endParaRPr>
        </a:p>
      </dsp:txBody>
      <dsp:txXfrm rot="10799985">
        <a:off x="2876536" y="3162156"/>
        <a:ext cx="394968" cy="738674"/>
      </dsp:txXfrm>
    </dsp:sp>
    <dsp:sp modelId="{7D2AC048-20E5-4E7A-B9C7-ED3F0E950C67}">
      <dsp:nvSpPr>
        <dsp:cNvPr id="0" name=""/>
        <dsp:cNvSpPr/>
      </dsp:nvSpPr>
      <dsp:spPr>
        <a:xfrm>
          <a:off x="0" y="2631045"/>
          <a:ext cx="3809986" cy="252184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tx1"/>
              </a:solidFill>
            </a:rPr>
            <a:t>Критерии оценки</a:t>
          </a:r>
          <a:endParaRPr lang="ru-RU" sz="3300" b="1" kern="1200" dirty="0">
            <a:solidFill>
              <a:schemeClr val="tx1"/>
            </a:solidFill>
          </a:endParaRPr>
        </a:p>
      </dsp:txBody>
      <dsp:txXfrm>
        <a:off x="0" y="2631045"/>
        <a:ext cx="3809986" cy="2521847"/>
      </dsp:txXfrm>
    </dsp:sp>
    <dsp:sp modelId="{CFC906FD-08A7-4000-B3E3-3187F7F57102}">
      <dsp:nvSpPr>
        <dsp:cNvPr id="0" name=""/>
        <dsp:cNvSpPr/>
      </dsp:nvSpPr>
      <dsp:spPr>
        <a:xfrm rot="18647380">
          <a:off x="2899554" y="2075052"/>
          <a:ext cx="509001" cy="738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solidFill>
            <a:schemeClr val="accent4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b="1" kern="1200">
            <a:solidFill>
              <a:srgbClr val="600000"/>
            </a:solidFill>
          </a:endParaRPr>
        </a:p>
      </dsp:txBody>
      <dsp:txXfrm rot="18647380">
        <a:off x="2899554" y="2075052"/>
        <a:ext cx="509001" cy="738674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850785-FA25-4BBA-A895-F7BCBA9A96AA}">
      <dsp:nvSpPr>
        <dsp:cNvPr id="0" name=""/>
        <dsp:cNvSpPr/>
      </dsp:nvSpPr>
      <dsp:spPr>
        <a:xfrm>
          <a:off x="78732" y="48669"/>
          <a:ext cx="4099436" cy="153543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спроса со стороны работодателей: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кадровых заказов, повторных обращений</a:t>
          </a:r>
        </a:p>
      </dsp:txBody>
      <dsp:txXfrm>
        <a:off x="78732" y="48669"/>
        <a:ext cx="4099436" cy="1535431"/>
      </dsp:txXfrm>
    </dsp:sp>
    <dsp:sp modelId="{2CC54FAD-52A6-4A68-8CAF-174CAC6C51A9}">
      <dsp:nvSpPr>
        <dsp:cNvPr id="0" name=""/>
        <dsp:cNvSpPr/>
      </dsp:nvSpPr>
      <dsp:spPr>
        <a:xfrm>
          <a:off x="4428752" y="2105"/>
          <a:ext cx="4205482" cy="1628558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успешности выпускников: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выпускников, устроившихся на желаемую вакансию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28752" y="2105"/>
        <a:ext cx="4205482" cy="1628558"/>
      </dsp:txXfrm>
    </dsp:sp>
    <dsp:sp modelId="{BD34975D-7E4F-4C83-ACFF-D14586432F28}">
      <dsp:nvSpPr>
        <dsp:cNvPr id="0" name=""/>
        <dsp:cNvSpPr/>
      </dsp:nvSpPr>
      <dsp:spPr>
        <a:xfrm>
          <a:off x="145563" y="1881247"/>
          <a:ext cx="4078387" cy="153283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интеллектуального потенциала: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научных работников среди преподавателей и выпускников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45563" y="1881247"/>
        <a:ext cx="4078387" cy="1532830"/>
      </dsp:txXfrm>
    </dsp:sp>
    <dsp:sp modelId="{2A0BC94D-8D2C-4B20-837B-8E83C86F82AC}">
      <dsp:nvSpPr>
        <dsp:cNvPr id="0" name=""/>
        <dsp:cNvSpPr/>
      </dsp:nvSpPr>
      <dsp:spPr>
        <a:xfrm>
          <a:off x="4474533" y="1882299"/>
          <a:ext cx="4092871" cy="153072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спроса со стороны абитуриентов: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конкурс на 1 место при поступлении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474533" y="1882299"/>
        <a:ext cx="4092871" cy="1530725"/>
      </dsp:txXfrm>
    </dsp:sp>
    <dsp:sp modelId="{CFC38ED3-9B2C-4763-A23B-8C8CDC787C63}">
      <dsp:nvSpPr>
        <dsp:cNvPr id="0" name=""/>
        <dsp:cNvSpPr/>
      </dsp:nvSpPr>
      <dsp:spPr>
        <a:xfrm>
          <a:off x="1677276" y="3664660"/>
          <a:ext cx="5358414" cy="173383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Оценка спроса на созданные продукты: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количество патентов на изобретения, полезные модели и промышленные образцы, реализованных на практике</a:t>
          </a:r>
          <a:endParaRPr lang="ru-RU" sz="20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7276" y="3664660"/>
        <a:ext cx="5358414" cy="1733833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8B309C-8D3C-47F4-8FF1-7966FB04D72C}">
      <dsp:nvSpPr>
        <dsp:cNvPr id="0" name=""/>
        <dsp:cNvSpPr/>
      </dsp:nvSpPr>
      <dsp:spPr>
        <a:xfrm>
          <a:off x="0" y="7941"/>
          <a:ext cx="8229600" cy="101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Быстрый отбор значимой информации и её качественный анализ</a:t>
          </a:r>
          <a:endParaRPr lang="ru-RU" sz="22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7941"/>
        <a:ext cx="8229600" cy="1010880"/>
      </dsp:txXfrm>
    </dsp:sp>
    <dsp:sp modelId="{7964E42D-C6E0-4270-8654-8B4CC947C8A2}">
      <dsp:nvSpPr>
        <dsp:cNvPr id="0" name=""/>
        <dsp:cNvSpPr/>
      </dsp:nvSpPr>
      <dsp:spPr>
        <a:xfrm>
          <a:off x="0" y="1174341"/>
          <a:ext cx="8229600" cy="1010880"/>
        </a:xfrm>
        <a:prstGeom prst="round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Приспособляемость образовательных и </a:t>
          </a:r>
          <a:r>
            <a:rPr lang="ru-RU" sz="2200" b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внеучебных</a:t>
          </a:r>
          <a:r>
            <a:rPr lang="ru-RU" sz="2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программ к потребностям экономики</a:t>
          </a:r>
          <a:endParaRPr lang="ru-RU" sz="22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174341"/>
        <a:ext cx="8229600" cy="1010880"/>
      </dsp:txXfrm>
    </dsp:sp>
    <dsp:sp modelId="{E5BA98D5-464A-4A79-9A0B-39F3A8DFF85F}">
      <dsp:nvSpPr>
        <dsp:cNvPr id="0" name=""/>
        <dsp:cNvSpPr/>
      </dsp:nvSpPr>
      <dsp:spPr>
        <a:xfrm>
          <a:off x="0" y="2340741"/>
          <a:ext cx="8229600" cy="1010880"/>
        </a:xfrm>
        <a:prstGeom prst="round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Создание практически полезных продуктов для субъектов экономики и науки</a:t>
          </a:r>
          <a:endParaRPr lang="ru-RU" sz="22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340741"/>
        <a:ext cx="8229600" cy="1010880"/>
      </dsp:txXfrm>
    </dsp:sp>
    <dsp:sp modelId="{ACD90DB9-0D66-4F91-AE22-69E106BCDF0B}">
      <dsp:nvSpPr>
        <dsp:cNvPr id="0" name=""/>
        <dsp:cNvSpPr/>
      </dsp:nvSpPr>
      <dsp:spPr>
        <a:xfrm>
          <a:off x="0" y="3507141"/>
          <a:ext cx="8229600" cy="101088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Привлечение инвестиций от </a:t>
          </a:r>
          <a:r>
            <a:rPr lang="ru-RU" sz="2200" b="0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бизнес-партнёров</a:t>
          </a:r>
          <a:r>
            <a:rPr lang="ru-RU" sz="22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получение доходов от реализации продуктов разработок  </a:t>
          </a:r>
          <a:endParaRPr lang="ru-RU" sz="22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3507141"/>
        <a:ext cx="8229600" cy="1010880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413020-CB42-4221-8760-0722C2B00FC2}">
      <dsp:nvSpPr>
        <dsp:cNvPr id="0" name=""/>
        <dsp:cNvSpPr/>
      </dsp:nvSpPr>
      <dsp:spPr>
        <a:xfrm>
          <a:off x="0" y="381"/>
          <a:ext cx="8229600" cy="55533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Хоменко Павел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381"/>
        <a:ext cx="8229600" cy="555338"/>
      </dsp:txXfrm>
    </dsp:sp>
    <dsp:sp modelId="{A0A6564F-46B4-4567-ABA9-F84519A392A9}">
      <dsp:nvSpPr>
        <dsp:cNvPr id="0" name=""/>
        <dsp:cNvSpPr/>
      </dsp:nvSpPr>
      <dsp:spPr>
        <a:xfrm>
          <a:off x="0" y="567504"/>
          <a:ext cx="8229600" cy="555338"/>
        </a:xfrm>
        <a:prstGeom prst="roundRect">
          <a:avLst/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</a:t>
          </a:r>
          <a:r>
            <a:rPr lang="ru-RU" sz="2800" b="1" kern="1200" dirty="0" err="1" smtClean="0">
              <a:solidFill>
                <a:schemeClr val="tx1"/>
              </a:solidFill>
            </a:rPr>
            <a:t>Аккузина</a:t>
          </a:r>
          <a:r>
            <a:rPr lang="ru-RU" sz="2800" b="1" kern="1200" dirty="0" smtClean="0">
              <a:solidFill>
                <a:schemeClr val="tx1"/>
              </a:solidFill>
            </a:rPr>
            <a:t> Александра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567504"/>
        <a:ext cx="8229600" cy="555338"/>
      </dsp:txXfrm>
    </dsp:sp>
    <dsp:sp modelId="{A4F67D33-D59E-40C9-96C6-A90D7E124365}">
      <dsp:nvSpPr>
        <dsp:cNvPr id="0" name=""/>
        <dsp:cNvSpPr/>
      </dsp:nvSpPr>
      <dsp:spPr>
        <a:xfrm>
          <a:off x="0" y="1134627"/>
          <a:ext cx="8229600" cy="555338"/>
        </a:xfrm>
        <a:prstGeom prst="roundRect">
          <a:avLst/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</a:t>
          </a:r>
          <a:r>
            <a:rPr lang="ru-RU" sz="2800" b="1" kern="1200" dirty="0" err="1" smtClean="0">
              <a:solidFill>
                <a:schemeClr val="tx1"/>
              </a:solidFill>
            </a:rPr>
            <a:t>Мусатов</a:t>
          </a:r>
          <a:r>
            <a:rPr lang="ru-RU" sz="2800" b="1" kern="1200" dirty="0" smtClean="0">
              <a:solidFill>
                <a:schemeClr val="tx1"/>
              </a:solidFill>
            </a:rPr>
            <a:t> Станислав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1134627"/>
        <a:ext cx="8229600" cy="555338"/>
      </dsp:txXfrm>
    </dsp:sp>
    <dsp:sp modelId="{9314F423-C126-4E1D-8B8D-11DF0027EFC8}">
      <dsp:nvSpPr>
        <dsp:cNvPr id="0" name=""/>
        <dsp:cNvSpPr/>
      </dsp:nvSpPr>
      <dsp:spPr>
        <a:xfrm>
          <a:off x="0" y="1701750"/>
          <a:ext cx="8229600" cy="555338"/>
        </a:xfrm>
        <a:prstGeom prst="roundRect">
          <a:avLst/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</a:t>
          </a:r>
          <a:r>
            <a:rPr lang="ru-RU" sz="2800" b="1" kern="1200" dirty="0" err="1" smtClean="0">
              <a:solidFill>
                <a:schemeClr val="tx1"/>
              </a:solidFill>
            </a:rPr>
            <a:t>Идиатуллова</a:t>
          </a:r>
          <a:r>
            <a:rPr lang="ru-RU" sz="2800" b="1" kern="1200" dirty="0" smtClean="0">
              <a:solidFill>
                <a:schemeClr val="tx1"/>
              </a:solidFill>
            </a:rPr>
            <a:t> </a:t>
          </a:r>
          <a:r>
            <a:rPr lang="ru-RU" sz="2800" b="1" kern="1200" dirty="0" err="1" smtClean="0">
              <a:solidFill>
                <a:schemeClr val="tx1"/>
              </a:solidFill>
            </a:rPr>
            <a:t>Элина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1701750"/>
        <a:ext cx="8229600" cy="555338"/>
      </dsp:txXfrm>
    </dsp:sp>
    <dsp:sp modelId="{13EF0DBA-32AE-4823-9982-96E7CF2910D5}">
      <dsp:nvSpPr>
        <dsp:cNvPr id="0" name=""/>
        <dsp:cNvSpPr/>
      </dsp:nvSpPr>
      <dsp:spPr>
        <a:xfrm>
          <a:off x="0" y="2268873"/>
          <a:ext cx="8229600" cy="555338"/>
        </a:xfrm>
        <a:prstGeom prst="roundRect">
          <a:avLst/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</a:t>
          </a:r>
          <a:r>
            <a:rPr lang="ru-RU" sz="2800" b="1" kern="1200" dirty="0" err="1" smtClean="0">
              <a:solidFill>
                <a:schemeClr val="tx1"/>
              </a:solidFill>
            </a:rPr>
            <a:t>Чукреева</a:t>
          </a:r>
          <a:r>
            <a:rPr lang="ru-RU" sz="2800" b="1" kern="1200" dirty="0" smtClean="0">
              <a:solidFill>
                <a:schemeClr val="tx1"/>
              </a:solidFill>
            </a:rPr>
            <a:t> Яна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2268873"/>
        <a:ext cx="8229600" cy="555338"/>
      </dsp:txXfrm>
    </dsp:sp>
    <dsp:sp modelId="{0EC96785-9238-4B30-AD47-26AEDE6AE370}">
      <dsp:nvSpPr>
        <dsp:cNvPr id="0" name=""/>
        <dsp:cNvSpPr/>
      </dsp:nvSpPr>
      <dsp:spPr>
        <a:xfrm>
          <a:off x="0" y="2835996"/>
          <a:ext cx="8229600" cy="555338"/>
        </a:xfrm>
        <a:prstGeom prst="roundRect">
          <a:avLst/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Хан Олеся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2835996"/>
        <a:ext cx="8229600" cy="555338"/>
      </dsp:txXfrm>
    </dsp:sp>
    <dsp:sp modelId="{26C83AE2-CAA9-42CE-82C2-07EDF6A37050}">
      <dsp:nvSpPr>
        <dsp:cNvPr id="0" name=""/>
        <dsp:cNvSpPr/>
      </dsp:nvSpPr>
      <dsp:spPr>
        <a:xfrm>
          <a:off x="0" y="3403119"/>
          <a:ext cx="8229600" cy="555338"/>
        </a:xfrm>
        <a:prstGeom prst="roundRect">
          <a:avLst/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Валиев Эльдар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3403119"/>
        <a:ext cx="8229600" cy="555338"/>
      </dsp:txXfrm>
    </dsp:sp>
    <dsp:sp modelId="{2A862A16-441B-4D1C-8734-E64F9FED807D}">
      <dsp:nvSpPr>
        <dsp:cNvPr id="0" name=""/>
        <dsp:cNvSpPr/>
      </dsp:nvSpPr>
      <dsp:spPr>
        <a:xfrm>
          <a:off x="0" y="3970242"/>
          <a:ext cx="8229600" cy="555338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</a:rPr>
            <a:t>		Тиханова Мария</a:t>
          </a:r>
          <a:endParaRPr lang="ru-RU" sz="2800" b="1" kern="1200" dirty="0">
            <a:solidFill>
              <a:schemeClr val="tx1"/>
            </a:solidFill>
          </a:endParaRPr>
        </a:p>
      </dsp:txBody>
      <dsp:txXfrm>
        <a:off x="0" y="3970242"/>
        <a:ext cx="8229600" cy="55533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DAC9FF-4003-4CBE-B8B7-4600FF9FCAC2}">
      <dsp:nvSpPr>
        <dsp:cNvPr id="0" name=""/>
        <dsp:cNvSpPr/>
      </dsp:nvSpPr>
      <dsp:spPr>
        <a:xfrm>
          <a:off x="2209078" y="397844"/>
          <a:ext cx="5141371" cy="5141371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Потенциал и мотивационная установка коллектива</a:t>
          </a:r>
        </a:p>
      </dsp:txBody>
      <dsp:txXfrm>
        <a:off x="4918703" y="1487325"/>
        <a:ext cx="1836204" cy="1530170"/>
      </dsp:txXfrm>
    </dsp:sp>
    <dsp:sp modelId="{5A677992-56E6-44A9-8F63-7B8D02F69015}">
      <dsp:nvSpPr>
        <dsp:cNvPr id="0" name=""/>
        <dsp:cNvSpPr/>
      </dsp:nvSpPr>
      <dsp:spPr>
        <a:xfrm>
          <a:off x="2103190" y="581464"/>
          <a:ext cx="5141371" cy="5141371"/>
        </a:xfrm>
        <a:prstGeom prst="pie">
          <a:avLst>
            <a:gd name="adj1" fmla="val 1800000"/>
            <a:gd name="adj2" fmla="val 900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Структура организации и кадровый состав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327326" y="3917235"/>
        <a:ext cx="2754306" cy="1346549"/>
      </dsp:txXfrm>
    </dsp:sp>
    <dsp:sp modelId="{7DB9D3AA-D3C7-45D5-A433-6F2818A301C1}">
      <dsp:nvSpPr>
        <dsp:cNvPr id="0" name=""/>
        <dsp:cNvSpPr/>
      </dsp:nvSpPr>
      <dsp:spPr>
        <a:xfrm>
          <a:off x="1793550" y="397844"/>
          <a:ext cx="5548876" cy="5141371"/>
        </a:xfrm>
        <a:prstGeom prst="pie">
          <a:avLst>
            <a:gd name="adj1" fmla="val 9000000"/>
            <a:gd name="adj2" fmla="val 1620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Цели и задачи НОЦ «ИНЖЭК»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436295" y="1487325"/>
        <a:ext cx="1981741" cy="1530170"/>
      </dsp:txXfrm>
    </dsp:sp>
    <dsp:sp modelId="{08A57389-5B8D-4002-9825-F36D84B04C69}">
      <dsp:nvSpPr>
        <dsp:cNvPr id="0" name=""/>
        <dsp:cNvSpPr/>
      </dsp:nvSpPr>
      <dsp:spPr>
        <a:xfrm>
          <a:off x="1891227" y="79568"/>
          <a:ext cx="5777921" cy="577792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A7AC2-BD65-42E5-B8FC-8602E5381EC3}">
      <dsp:nvSpPr>
        <dsp:cNvPr id="0" name=""/>
        <dsp:cNvSpPr/>
      </dsp:nvSpPr>
      <dsp:spPr>
        <a:xfrm>
          <a:off x="1784915" y="262864"/>
          <a:ext cx="5777921" cy="577792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D46AF-F6A1-413D-9B24-F60788F9D502}">
      <dsp:nvSpPr>
        <dsp:cNvPr id="0" name=""/>
        <dsp:cNvSpPr/>
      </dsp:nvSpPr>
      <dsp:spPr>
        <a:xfrm>
          <a:off x="1677176" y="79568"/>
          <a:ext cx="5777921" cy="577792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83447-F291-4D1B-B148-8BACC0D43500}">
      <dsp:nvSpPr>
        <dsp:cNvPr id="0" name=""/>
        <dsp:cNvSpPr/>
      </dsp:nvSpPr>
      <dsp:spPr>
        <a:xfrm>
          <a:off x="0" y="28672"/>
          <a:ext cx="8229600" cy="120342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Выжить в конкурентной борьбе 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8672"/>
        <a:ext cx="8229600" cy="1203426"/>
      </dsp:txXfrm>
    </dsp:sp>
    <dsp:sp modelId="{76820FC4-F89E-42C1-AD97-08BE8FDB25BE}">
      <dsp:nvSpPr>
        <dsp:cNvPr id="0" name=""/>
        <dsp:cNvSpPr/>
      </dsp:nvSpPr>
      <dsp:spPr>
        <a:xfrm>
          <a:off x="0" y="1312739"/>
          <a:ext cx="8229600" cy="1131144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Сохранить и обогатить накопленный капитал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312739"/>
        <a:ext cx="8229600" cy="1131144"/>
      </dsp:txXfrm>
    </dsp:sp>
    <dsp:sp modelId="{F5C212F7-B661-40FD-9DCA-C2223E66B500}">
      <dsp:nvSpPr>
        <dsp:cNvPr id="0" name=""/>
        <dsp:cNvSpPr/>
      </dsp:nvSpPr>
      <dsp:spPr>
        <a:xfrm>
          <a:off x="0" y="2524524"/>
          <a:ext cx="8229600" cy="1972766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Добиться максимально плодотворного и взаимовыгодного сотрудничества с бизнесом, государственными структурами, научными кругами</a:t>
          </a:r>
          <a:endParaRPr lang="ru-RU" sz="2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524524"/>
        <a:ext cx="8229600" cy="197276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0CB0D2-E5DA-4752-846A-FF83AAC577CA}">
      <dsp:nvSpPr>
        <dsp:cNvPr id="0" name=""/>
        <dsp:cNvSpPr/>
      </dsp:nvSpPr>
      <dsp:spPr>
        <a:xfrm>
          <a:off x="432966" y="1181"/>
          <a:ext cx="3159293" cy="10515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Подготовка специалистов и профессиональных команд:</a:t>
          </a:r>
          <a:endParaRPr lang="ru-RU" sz="21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2966" y="1181"/>
        <a:ext cx="3159293" cy="1051534"/>
      </dsp:txXfrm>
    </dsp:sp>
    <dsp:sp modelId="{5508BEF5-D6F5-498C-A711-D140B72AA163}">
      <dsp:nvSpPr>
        <dsp:cNvPr id="0" name=""/>
        <dsp:cNvSpPr/>
      </dsp:nvSpPr>
      <dsp:spPr>
        <a:xfrm>
          <a:off x="748895" y="1052716"/>
          <a:ext cx="315929" cy="78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650"/>
              </a:lnTo>
              <a:lnTo>
                <a:pt x="315929" y="788650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5BA9B-3F6C-4AA5-8D67-132654FC5ED8}">
      <dsp:nvSpPr>
        <dsp:cNvPr id="0" name=""/>
        <dsp:cNvSpPr/>
      </dsp:nvSpPr>
      <dsp:spPr>
        <a:xfrm>
          <a:off x="1064824" y="1315599"/>
          <a:ext cx="2914617" cy="105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квалифицированных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4824" y="1315599"/>
        <a:ext cx="2914617" cy="1051534"/>
      </dsp:txXfrm>
    </dsp:sp>
    <dsp:sp modelId="{74232A40-101B-4EC4-A3D3-11327F333C1A}">
      <dsp:nvSpPr>
        <dsp:cNvPr id="0" name=""/>
        <dsp:cNvSpPr/>
      </dsp:nvSpPr>
      <dsp:spPr>
        <a:xfrm>
          <a:off x="748895" y="1052716"/>
          <a:ext cx="315929" cy="2103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3068"/>
              </a:lnTo>
              <a:lnTo>
                <a:pt x="315929" y="210306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B03426-348E-4B64-9546-11CF88CAF6E0}">
      <dsp:nvSpPr>
        <dsp:cNvPr id="0" name=""/>
        <dsp:cNvSpPr/>
      </dsp:nvSpPr>
      <dsp:spPr>
        <a:xfrm>
          <a:off x="1064824" y="2630017"/>
          <a:ext cx="2914617" cy="105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способных к адаптации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4824" y="2630017"/>
        <a:ext cx="2914617" cy="1051534"/>
      </dsp:txXfrm>
    </dsp:sp>
    <dsp:sp modelId="{544A3FD2-1591-40F2-AE31-5D286272A0A4}">
      <dsp:nvSpPr>
        <dsp:cNvPr id="0" name=""/>
        <dsp:cNvSpPr/>
      </dsp:nvSpPr>
      <dsp:spPr>
        <a:xfrm>
          <a:off x="748895" y="1052716"/>
          <a:ext cx="315929" cy="341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7486"/>
              </a:lnTo>
              <a:lnTo>
                <a:pt x="315929" y="3417486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836E9-7910-4CFA-AD63-C2699AD7AE83}">
      <dsp:nvSpPr>
        <dsp:cNvPr id="0" name=""/>
        <dsp:cNvSpPr/>
      </dsp:nvSpPr>
      <dsp:spPr>
        <a:xfrm>
          <a:off x="1064824" y="3944435"/>
          <a:ext cx="2914617" cy="105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востребованных на рынке труда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064824" y="3944435"/>
        <a:ext cx="2914617" cy="1051534"/>
      </dsp:txXfrm>
    </dsp:sp>
    <dsp:sp modelId="{27717F32-40A5-4796-B9ED-F5BCC9D77272}">
      <dsp:nvSpPr>
        <dsp:cNvPr id="0" name=""/>
        <dsp:cNvSpPr/>
      </dsp:nvSpPr>
      <dsp:spPr>
        <a:xfrm>
          <a:off x="4118026" y="1181"/>
          <a:ext cx="3375194" cy="10515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Формирование имиджа НОЦ «ИНЖЭК»: </a:t>
          </a:r>
          <a:endParaRPr lang="ru-RU" sz="21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8026" y="1181"/>
        <a:ext cx="3375194" cy="1051534"/>
      </dsp:txXfrm>
    </dsp:sp>
    <dsp:sp modelId="{001470AC-15DE-4FB1-9A8F-4BA54EA6372F}">
      <dsp:nvSpPr>
        <dsp:cNvPr id="0" name=""/>
        <dsp:cNvSpPr/>
      </dsp:nvSpPr>
      <dsp:spPr>
        <a:xfrm>
          <a:off x="4455546" y="1052716"/>
          <a:ext cx="337519" cy="788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650"/>
              </a:lnTo>
              <a:lnTo>
                <a:pt x="337519" y="788650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DB1CA-3778-4C0D-8C83-6E016259E6CA}">
      <dsp:nvSpPr>
        <dsp:cNvPr id="0" name=""/>
        <dsp:cNvSpPr/>
      </dsp:nvSpPr>
      <dsp:spPr>
        <a:xfrm>
          <a:off x="4793065" y="1315599"/>
          <a:ext cx="3137240" cy="105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престижного образовательного центра  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3065" y="1315599"/>
        <a:ext cx="3137240" cy="1051534"/>
      </dsp:txXfrm>
    </dsp:sp>
    <dsp:sp modelId="{E8D83AD0-00F3-4453-9CDF-5BB3AF132751}">
      <dsp:nvSpPr>
        <dsp:cNvPr id="0" name=""/>
        <dsp:cNvSpPr/>
      </dsp:nvSpPr>
      <dsp:spPr>
        <a:xfrm>
          <a:off x="4455546" y="1052716"/>
          <a:ext cx="337519" cy="2103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3068"/>
              </a:lnTo>
              <a:lnTo>
                <a:pt x="337519" y="2103068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4557F-306D-4AC1-BF2F-B4DCB0EF96F3}">
      <dsp:nvSpPr>
        <dsp:cNvPr id="0" name=""/>
        <dsp:cNvSpPr/>
      </dsp:nvSpPr>
      <dsp:spPr>
        <a:xfrm>
          <a:off x="4793065" y="2630017"/>
          <a:ext cx="3137240" cy="105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эффективного центра </a:t>
          </a:r>
          <a:r>
            <a:rPr lang="ru-RU" sz="22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бизнес-исследований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3065" y="2630017"/>
        <a:ext cx="3137240" cy="1051534"/>
      </dsp:txXfrm>
    </dsp:sp>
    <dsp:sp modelId="{1990B28D-361F-412F-8ECE-2230507829E6}">
      <dsp:nvSpPr>
        <dsp:cNvPr id="0" name=""/>
        <dsp:cNvSpPr/>
      </dsp:nvSpPr>
      <dsp:spPr>
        <a:xfrm>
          <a:off x="4455546" y="1052716"/>
          <a:ext cx="337519" cy="3417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7486"/>
              </a:lnTo>
              <a:lnTo>
                <a:pt x="337519" y="3417486"/>
              </a:lnTo>
            </a:path>
          </a:pathLst>
        </a:custGeom>
        <a:noFill/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03E21-6AAD-4D99-8EA0-CF1D4EFC10FE}">
      <dsp:nvSpPr>
        <dsp:cNvPr id="0" name=""/>
        <dsp:cNvSpPr/>
      </dsp:nvSpPr>
      <dsp:spPr>
        <a:xfrm>
          <a:off x="4793065" y="3944435"/>
          <a:ext cx="3137240" cy="10515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прогрессивного центра научных исследований </a:t>
          </a:r>
          <a:endParaRPr lang="ru-RU" sz="2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793065" y="3944435"/>
        <a:ext cx="3137240" cy="10515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0F0651-75DD-4D76-B258-5FB25B8B4282}">
      <dsp:nvSpPr>
        <dsp:cNvPr id="0" name=""/>
        <dsp:cNvSpPr/>
      </dsp:nvSpPr>
      <dsp:spPr>
        <a:xfrm>
          <a:off x="896" y="0"/>
          <a:ext cx="2331118" cy="475252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ВХОДНЫЕ ДАННЫЕ</a:t>
          </a:r>
          <a:endParaRPr lang="ru-RU" sz="2400" b="1" kern="1200" dirty="0"/>
        </a:p>
      </dsp:txBody>
      <dsp:txXfrm>
        <a:off x="896" y="0"/>
        <a:ext cx="2331118" cy="1425758"/>
      </dsp:txXfrm>
    </dsp:sp>
    <dsp:sp modelId="{838043E2-F76E-4038-9CC0-AD002398A152}">
      <dsp:nvSpPr>
        <dsp:cNvPr id="0" name=""/>
        <dsp:cNvSpPr/>
      </dsp:nvSpPr>
      <dsp:spPr>
        <a:xfrm>
          <a:off x="234008" y="1426657"/>
          <a:ext cx="1864894" cy="54980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Показатели экономики на микро- и </a:t>
          </a:r>
          <a:r>
            <a:rPr lang="ru-RU" sz="1400" kern="1200" dirty="0" err="1" smtClean="0">
              <a:solidFill>
                <a:schemeClr val="tx2">
                  <a:lumMod val="75000"/>
                </a:schemeClr>
              </a:solidFill>
            </a:rPr>
            <a:t>макроуровне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4008" y="1426657"/>
        <a:ext cx="1864894" cy="549801"/>
      </dsp:txXfrm>
    </dsp:sp>
    <dsp:sp modelId="{FF512FF5-72DA-4F58-8B8D-D4F326228407}">
      <dsp:nvSpPr>
        <dsp:cNvPr id="0" name=""/>
        <dsp:cNvSpPr/>
      </dsp:nvSpPr>
      <dsp:spPr>
        <a:xfrm>
          <a:off x="234008" y="2061043"/>
          <a:ext cx="1864894" cy="549801"/>
        </a:xfrm>
        <a:prstGeom prst="roundRect">
          <a:avLst>
            <a:gd name="adj" fmla="val 10000"/>
          </a:avLst>
        </a:prstGeom>
        <a:solidFill>
          <a:schemeClr val="accent5">
            <a:hueOff val="-903080"/>
            <a:satOff val="3619"/>
            <a:lumOff val="78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Бизнес, частные финансы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4008" y="2061043"/>
        <a:ext cx="1864894" cy="549801"/>
      </dsp:txXfrm>
    </dsp:sp>
    <dsp:sp modelId="{D6EF8271-2B35-4807-B1E1-06D9975469B0}">
      <dsp:nvSpPr>
        <dsp:cNvPr id="0" name=""/>
        <dsp:cNvSpPr/>
      </dsp:nvSpPr>
      <dsp:spPr>
        <a:xfrm>
          <a:off x="234008" y="2695429"/>
          <a:ext cx="1864894" cy="549801"/>
        </a:xfrm>
        <a:prstGeom prst="roundRect">
          <a:avLst>
            <a:gd name="adj" fmla="val 10000"/>
          </a:avLst>
        </a:prstGeom>
        <a:solidFill>
          <a:schemeClr val="accent5">
            <a:hueOff val="-1806159"/>
            <a:satOff val="7238"/>
            <a:lumOff val="156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Тенденции техники и технологии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4008" y="2695429"/>
        <a:ext cx="1864894" cy="549801"/>
      </dsp:txXfrm>
    </dsp:sp>
    <dsp:sp modelId="{4F326E7E-FA6B-43D7-B1CF-095B11E62779}">
      <dsp:nvSpPr>
        <dsp:cNvPr id="0" name=""/>
        <dsp:cNvSpPr/>
      </dsp:nvSpPr>
      <dsp:spPr>
        <a:xfrm>
          <a:off x="234008" y="3329815"/>
          <a:ext cx="1864894" cy="549801"/>
        </a:xfrm>
        <a:prstGeom prst="roundRect">
          <a:avLst>
            <a:gd name="adj" fmla="val 10000"/>
          </a:avLst>
        </a:prstGeom>
        <a:solidFill>
          <a:schemeClr val="accent5">
            <a:hueOff val="-2709239"/>
            <a:satOff val="10858"/>
            <a:lumOff val="2353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Параметры </a:t>
          </a:r>
          <a:r>
            <a:rPr lang="ru-RU" sz="1400" kern="1200" dirty="0" err="1" smtClean="0">
              <a:solidFill>
                <a:schemeClr val="tx2">
                  <a:lumMod val="75000"/>
                </a:schemeClr>
              </a:solidFill>
            </a:rPr>
            <a:t>социокультурной</a:t>
          </a: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 среды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4008" y="3329815"/>
        <a:ext cx="1864894" cy="549801"/>
      </dsp:txXfrm>
    </dsp:sp>
    <dsp:sp modelId="{9BE360CF-BDD4-4193-A978-98707D5ED218}">
      <dsp:nvSpPr>
        <dsp:cNvPr id="0" name=""/>
        <dsp:cNvSpPr/>
      </dsp:nvSpPr>
      <dsp:spPr>
        <a:xfrm>
          <a:off x="234008" y="3964201"/>
          <a:ext cx="1864894" cy="549801"/>
        </a:xfrm>
        <a:prstGeom prst="roundRect">
          <a:avLst>
            <a:gd name="adj" fmla="val 10000"/>
          </a:avLst>
        </a:prstGeom>
        <a:solidFill>
          <a:schemeClr val="accent5">
            <a:hueOff val="-3612319"/>
            <a:satOff val="14477"/>
            <a:lumOff val="313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2">
                  <a:lumMod val="75000"/>
                </a:schemeClr>
              </a:solidFill>
            </a:rPr>
            <a:t>Политико-правовые аспекты</a:t>
          </a:r>
          <a:endParaRPr lang="ru-RU" sz="14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34008" y="3964201"/>
        <a:ext cx="1864894" cy="549801"/>
      </dsp:txXfrm>
    </dsp:sp>
    <dsp:sp modelId="{BE08B145-B4EB-4794-9B90-909F13BC11A1}">
      <dsp:nvSpPr>
        <dsp:cNvPr id="0" name=""/>
        <dsp:cNvSpPr/>
      </dsp:nvSpPr>
      <dsp:spPr>
        <a:xfrm>
          <a:off x="2506848" y="0"/>
          <a:ext cx="2331118" cy="475252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ПРОЦЕССИНГ</a:t>
          </a:r>
          <a:endParaRPr lang="ru-RU" sz="2800" b="1" kern="1200" dirty="0"/>
        </a:p>
      </dsp:txBody>
      <dsp:txXfrm>
        <a:off x="2506848" y="0"/>
        <a:ext cx="2331118" cy="1425758"/>
      </dsp:txXfrm>
    </dsp:sp>
    <dsp:sp modelId="{DAB46B9E-A7CE-456E-9264-6F0990392320}">
      <dsp:nvSpPr>
        <dsp:cNvPr id="0" name=""/>
        <dsp:cNvSpPr/>
      </dsp:nvSpPr>
      <dsp:spPr>
        <a:xfrm>
          <a:off x="2739960" y="1426164"/>
          <a:ext cx="1864894" cy="933681"/>
        </a:xfrm>
        <a:prstGeom prst="roundRect">
          <a:avLst>
            <a:gd name="adj" fmla="val 10000"/>
          </a:avLst>
        </a:prstGeom>
        <a:solidFill>
          <a:schemeClr val="accent5">
            <a:hueOff val="-4515398"/>
            <a:satOff val="18096"/>
            <a:lumOff val="392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Когнитивное проектирование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39960" y="1426164"/>
        <a:ext cx="1864894" cy="933681"/>
      </dsp:txXfrm>
    </dsp:sp>
    <dsp:sp modelId="{DA1C85FA-6F70-4DB2-877E-BF19345B78C4}">
      <dsp:nvSpPr>
        <dsp:cNvPr id="0" name=""/>
        <dsp:cNvSpPr/>
      </dsp:nvSpPr>
      <dsp:spPr>
        <a:xfrm>
          <a:off x="2739960" y="2503489"/>
          <a:ext cx="1864894" cy="933681"/>
        </a:xfrm>
        <a:prstGeom prst="roundRect">
          <a:avLst>
            <a:gd name="adj" fmla="val 10000"/>
          </a:avLst>
        </a:prstGeom>
        <a:solidFill>
          <a:schemeClr val="accent5">
            <a:hueOff val="-5418478"/>
            <a:satOff val="21715"/>
            <a:lumOff val="470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Эволюционная кибернетика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39960" y="2503489"/>
        <a:ext cx="1864894" cy="933681"/>
      </dsp:txXfrm>
    </dsp:sp>
    <dsp:sp modelId="{61CD5EF8-ADCA-4A0E-B816-3CB39873D77E}">
      <dsp:nvSpPr>
        <dsp:cNvPr id="0" name=""/>
        <dsp:cNvSpPr/>
      </dsp:nvSpPr>
      <dsp:spPr>
        <a:xfrm>
          <a:off x="2739960" y="3580814"/>
          <a:ext cx="1864894" cy="933681"/>
        </a:xfrm>
        <a:prstGeom prst="roundRect">
          <a:avLst>
            <a:gd name="adj" fmla="val 10000"/>
          </a:avLst>
        </a:prstGeom>
        <a:solidFill>
          <a:schemeClr val="accent5">
            <a:hueOff val="-6321557"/>
            <a:satOff val="25334"/>
            <a:lumOff val="5491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2">
                  <a:lumMod val="10000"/>
                </a:schemeClr>
              </a:solidFill>
            </a:rPr>
            <a:t>Анализ систем</a:t>
          </a:r>
          <a:endParaRPr lang="ru-RU" sz="1800" kern="1200" dirty="0">
            <a:solidFill>
              <a:schemeClr val="bg2">
                <a:lumMod val="10000"/>
              </a:schemeClr>
            </a:solidFill>
          </a:endParaRPr>
        </a:p>
      </dsp:txBody>
      <dsp:txXfrm>
        <a:off x="2739960" y="3580814"/>
        <a:ext cx="1864894" cy="933681"/>
      </dsp:txXfrm>
    </dsp:sp>
    <dsp:sp modelId="{3B41112E-A49D-44AE-95C4-715632BEF8FF}">
      <dsp:nvSpPr>
        <dsp:cNvPr id="0" name=""/>
        <dsp:cNvSpPr/>
      </dsp:nvSpPr>
      <dsp:spPr>
        <a:xfrm>
          <a:off x="5012801" y="0"/>
          <a:ext cx="2331118" cy="4752528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ВЫХОДНЫЕ ДАННЫЕ</a:t>
          </a:r>
          <a:endParaRPr lang="ru-RU" sz="2400" b="1" kern="1200" dirty="0"/>
        </a:p>
      </dsp:txBody>
      <dsp:txXfrm>
        <a:off x="5012801" y="0"/>
        <a:ext cx="2331118" cy="1425758"/>
      </dsp:txXfrm>
    </dsp:sp>
    <dsp:sp modelId="{3AAC9DE6-D6B1-4B83-BAD7-80C61DB42DBD}">
      <dsp:nvSpPr>
        <dsp:cNvPr id="0" name=""/>
        <dsp:cNvSpPr/>
      </dsp:nvSpPr>
      <dsp:spPr>
        <a:xfrm>
          <a:off x="5245912" y="1425874"/>
          <a:ext cx="1864894" cy="692342"/>
        </a:xfrm>
        <a:prstGeom prst="roundRect">
          <a:avLst>
            <a:gd name="adj" fmla="val 10000"/>
          </a:avLst>
        </a:prstGeom>
        <a:solidFill>
          <a:schemeClr val="accent5">
            <a:hueOff val="-7224638"/>
            <a:satOff val="28953"/>
            <a:lumOff val="627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800000"/>
              </a:solidFill>
            </a:rPr>
            <a:t>Аналитические продукты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5245912" y="1425874"/>
        <a:ext cx="1864894" cy="692342"/>
      </dsp:txXfrm>
    </dsp:sp>
    <dsp:sp modelId="{0458CEA5-5364-4DF4-A22F-00F6D760E96D}">
      <dsp:nvSpPr>
        <dsp:cNvPr id="0" name=""/>
        <dsp:cNvSpPr/>
      </dsp:nvSpPr>
      <dsp:spPr>
        <a:xfrm>
          <a:off x="5245912" y="2224730"/>
          <a:ext cx="1864894" cy="692342"/>
        </a:xfrm>
        <a:prstGeom prst="roundRect">
          <a:avLst>
            <a:gd name="adj" fmla="val 10000"/>
          </a:avLst>
        </a:prstGeom>
        <a:solidFill>
          <a:schemeClr val="accent5">
            <a:hueOff val="-8127717"/>
            <a:satOff val="32573"/>
            <a:lumOff val="7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800000"/>
              </a:solidFill>
            </a:rPr>
            <a:t>Прогнозы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5245912" y="2224730"/>
        <a:ext cx="1864894" cy="692342"/>
      </dsp:txXfrm>
    </dsp:sp>
    <dsp:sp modelId="{A8ACD3B8-1CE5-47A5-88BF-09D95B800358}">
      <dsp:nvSpPr>
        <dsp:cNvPr id="0" name=""/>
        <dsp:cNvSpPr/>
      </dsp:nvSpPr>
      <dsp:spPr>
        <a:xfrm>
          <a:off x="5245912" y="3023587"/>
          <a:ext cx="1864894" cy="692342"/>
        </a:xfrm>
        <a:prstGeom prst="roundRect">
          <a:avLst>
            <a:gd name="adj" fmla="val 10000"/>
          </a:avLst>
        </a:prstGeom>
        <a:solidFill>
          <a:schemeClr val="accent5">
            <a:hueOff val="-9030797"/>
            <a:satOff val="36192"/>
            <a:lumOff val="7844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800000"/>
              </a:solidFill>
            </a:rPr>
            <a:t>Модели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5245912" y="3023587"/>
        <a:ext cx="1864894" cy="692342"/>
      </dsp:txXfrm>
    </dsp:sp>
    <dsp:sp modelId="{56F25592-7463-45A5-A5C0-FB971FF2A99D}">
      <dsp:nvSpPr>
        <dsp:cNvPr id="0" name=""/>
        <dsp:cNvSpPr/>
      </dsp:nvSpPr>
      <dsp:spPr>
        <a:xfrm>
          <a:off x="5245912" y="3822443"/>
          <a:ext cx="1864894" cy="69234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800000"/>
              </a:solidFill>
            </a:rPr>
            <a:t>Статистические обзоры</a:t>
          </a:r>
          <a:endParaRPr lang="ru-RU" sz="1600" kern="1200" dirty="0">
            <a:solidFill>
              <a:srgbClr val="800000"/>
            </a:solidFill>
          </a:endParaRPr>
        </a:p>
      </dsp:txBody>
      <dsp:txXfrm>
        <a:off x="5245912" y="3822443"/>
        <a:ext cx="1864894" cy="6923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539784-0EA2-41C4-AAD8-434D884D447D}">
      <dsp:nvSpPr>
        <dsp:cNvPr id="0" name=""/>
        <dsp:cNvSpPr/>
      </dsp:nvSpPr>
      <dsp:spPr>
        <a:xfrm>
          <a:off x="0" y="0"/>
          <a:ext cx="8715436" cy="17291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Разработка и внедрение проектов и инноваций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Образовательных продуктов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Технологий для бизнеса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Проектов по организации бизнеса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Коммерческих инноваций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16002" y="0"/>
        <a:ext cx="6799433" cy="1729155"/>
      </dsp:txXfrm>
    </dsp:sp>
    <dsp:sp modelId="{7CE504C3-B53F-4CEA-83C1-78CA2780F1A3}">
      <dsp:nvSpPr>
        <dsp:cNvPr id="0" name=""/>
        <dsp:cNvSpPr/>
      </dsp:nvSpPr>
      <dsp:spPr>
        <a:xfrm>
          <a:off x="172915" y="172915"/>
          <a:ext cx="1743087" cy="13833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0A1ED7-635B-4CB0-880C-6AF19DEADCA8}">
      <dsp:nvSpPr>
        <dsp:cNvPr id="0" name=""/>
        <dsp:cNvSpPr/>
      </dsp:nvSpPr>
      <dsp:spPr>
        <a:xfrm>
          <a:off x="0" y="1902070"/>
          <a:ext cx="8715436" cy="1979571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Модульное изменение образовательных программ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Включение в программу практических курсов и тренингов по направлениям, отвечающим последним запросам работодателей 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Освоение новейших программ и технологий, используемых в деятельности потенциальных работодателей 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16002" y="1902070"/>
        <a:ext cx="6799433" cy="1979571"/>
      </dsp:txXfrm>
    </dsp:sp>
    <dsp:sp modelId="{0E55A8B1-D7BA-418D-BB49-CFB6AAD039A1}">
      <dsp:nvSpPr>
        <dsp:cNvPr id="0" name=""/>
        <dsp:cNvSpPr/>
      </dsp:nvSpPr>
      <dsp:spPr>
        <a:xfrm>
          <a:off x="172915" y="2200194"/>
          <a:ext cx="1743087" cy="13833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DF6DD-4FA6-4121-BD5E-470B4EE6663C}">
      <dsp:nvSpPr>
        <dsp:cNvPr id="0" name=""/>
        <dsp:cNvSpPr/>
      </dsp:nvSpPr>
      <dsp:spPr>
        <a:xfrm>
          <a:off x="0" y="4054557"/>
          <a:ext cx="8715436" cy="1729155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Перепрофилирование исследовательской работы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Уделяется внимание проработке самых актуальных вопросов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Ориентация на передовые тенденции науки</a:t>
          </a:r>
          <a:endParaRPr lang="ru-RU" sz="180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16002" y="4054557"/>
        <a:ext cx="6799433" cy="1729155"/>
      </dsp:txXfrm>
    </dsp:sp>
    <dsp:sp modelId="{A4FC3796-CCB9-4B27-8E29-5A04088B7F5E}">
      <dsp:nvSpPr>
        <dsp:cNvPr id="0" name=""/>
        <dsp:cNvSpPr/>
      </dsp:nvSpPr>
      <dsp:spPr>
        <a:xfrm>
          <a:off x="172915" y="4227473"/>
          <a:ext cx="1743087" cy="138332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817747-16F0-4BA9-91AC-64286E9B3DAB}">
      <dsp:nvSpPr>
        <dsp:cNvPr id="0" name=""/>
        <dsp:cNvSpPr/>
      </dsp:nvSpPr>
      <dsp:spPr>
        <a:xfrm>
          <a:off x="42841" y="40330"/>
          <a:ext cx="2430065" cy="9141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При взаимодействии с субъектами экономики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2841" y="40330"/>
        <a:ext cx="2430065" cy="914184"/>
      </dsp:txXfrm>
    </dsp:sp>
    <dsp:sp modelId="{08BB0306-0031-4708-BC4A-8DF20468F1F1}">
      <dsp:nvSpPr>
        <dsp:cNvPr id="0" name=""/>
        <dsp:cNvSpPr/>
      </dsp:nvSpPr>
      <dsp:spPr>
        <a:xfrm rot="5400000">
          <a:off x="1203053" y="1009336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8D2D8-471A-4554-A377-BB31CE1D23BD}">
      <dsp:nvSpPr>
        <dsp:cNvPr id="0" name=""/>
        <dsp:cNvSpPr/>
      </dsp:nvSpPr>
      <dsp:spPr>
        <a:xfrm>
          <a:off x="4836" y="1173797"/>
          <a:ext cx="2506075" cy="6265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6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Реагирование на изменение потребностей экономики</a:t>
          </a:r>
          <a:endParaRPr lang="ru-RU" sz="1600" kern="1200" dirty="0"/>
        </a:p>
      </dsp:txBody>
      <dsp:txXfrm>
        <a:off x="4836" y="1173797"/>
        <a:ext cx="2506075" cy="626518"/>
      </dsp:txXfrm>
    </dsp:sp>
    <dsp:sp modelId="{9CEB6E38-3B0A-46A7-96CC-BFF6B39629AE}">
      <dsp:nvSpPr>
        <dsp:cNvPr id="0" name=""/>
        <dsp:cNvSpPr/>
      </dsp:nvSpPr>
      <dsp:spPr>
        <a:xfrm rot="5400000">
          <a:off x="1203053" y="1855136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668788"/>
            <a:satOff val="-834"/>
            <a:lumOff val="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13848-D5CF-4F8F-B009-56A6841B5AAF}">
      <dsp:nvSpPr>
        <dsp:cNvPr id="0" name=""/>
        <dsp:cNvSpPr/>
      </dsp:nvSpPr>
      <dsp:spPr>
        <a:xfrm>
          <a:off x="4836" y="2019597"/>
          <a:ext cx="2506075" cy="2466034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717974"/>
            <a:satOff val="-625"/>
            <a:lumOff val="-1"/>
            <a:alphaOff val="0"/>
          </a:schemeClr>
        </a:solidFill>
        <a:ln w="25400" cap="flat" cmpd="sng" algn="ctr">
          <a:solidFill>
            <a:srgbClr val="600000">
              <a:alpha val="9000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Проекты с </a:t>
          </a:r>
          <a:r>
            <a:rPr lang="ru-RU" sz="2000" kern="1200" dirty="0" err="1" smtClean="0"/>
            <a:t>бизнес-структурами</a:t>
          </a:r>
          <a:r>
            <a:rPr lang="ru-RU" sz="2000" kern="1200" dirty="0" smtClean="0"/>
            <a:t> (УСПП, Лидер Урала, </a:t>
          </a:r>
          <a:r>
            <a:rPr lang="en-US" sz="2000" kern="1200" dirty="0" smtClean="0"/>
            <a:t>Red Button, </a:t>
          </a:r>
          <a:r>
            <a:rPr lang="ru-RU" sz="2000" kern="1200" dirty="0" smtClean="0"/>
            <a:t>Инфраструктурный </a:t>
          </a:r>
          <a:r>
            <a:rPr lang="ru-RU" sz="2000" kern="1200" dirty="0" err="1" smtClean="0"/>
            <a:t>хаб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4836" y="2019597"/>
        <a:ext cx="2506075" cy="2466034"/>
      </dsp:txXfrm>
    </dsp:sp>
    <dsp:sp modelId="{CDC57671-71B1-40DC-BD45-03E40C4AF1DD}">
      <dsp:nvSpPr>
        <dsp:cNvPr id="0" name=""/>
        <dsp:cNvSpPr/>
      </dsp:nvSpPr>
      <dsp:spPr>
        <a:xfrm>
          <a:off x="2899767" y="40330"/>
          <a:ext cx="2430065" cy="914184"/>
        </a:xfrm>
        <a:prstGeom prst="roundRect">
          <a:avLst>
            <a:gd name="adj" fmla="val 1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Во внутренней среде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899767" y="40330"/>
        <a:ext cx="2430065" cy="914184"/>
      </dsp:txXfrm>
    </dsp:sp>
    <dsp:sp modelId="{934433F3-D120-4DB9-B04C-ABFDB0974A1A}">
      <dsp:nvSpPr>
        <dsp:cNvPr id="0" name=""/>
        <dsp:cNvSpPr/>
      </dsp:nvSpPr>
      <dsp:spPr>
        <a:xfrm rot="5400000">
          <a:off x="4059979" y="1009336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1337577"/>
            <a:satOff val="-1668"/>
            <a:lumOff val="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A5DB5-D449-42EC-9F4F-C9C9761B414A}">
      <dsp:nvSpPr>
        <dsp:cNvPr id="0" name=""/>
        <dsp:cNvSpPr/>
      </dsp:nvSpPr>
      <dsp:spPr>
        <a:xfrm>
          <a:off x="2861762" y="1173797"/>
          <a:ext cx="2506075" cy="6265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1435949"/>
            <a:satOff val="-1251"/>
            <a:lumOff val="-2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Организация</a:t>
          </a:r>
          <a:endParaRPr lang="ru-RU" sz="1800" kern="1200" dirty="0"/>
        </a:p>
      </dsp:txBody>
      <dsp:txXfrm>
        <a:off x="2861762" y="1173797"/>
        <a:ext cx="2506075" cy="626518"/>
      </dsp:txXfrm>
    </dsp:sp>
    <dsp:sp modelId="{C2FA712C-B943-455B-8C09-445E23D6A009}">
      <dsp:nvSpPr>
        <dsp:cNvPr id="0" name=""/>
        <dsp:cNvSpPr/>
      </dsp:nvSpPr>
      <dsp:spPr>
        <a:xfrm rot="5400000">
          <a:off x="4059979" y="1855136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2006365"/>
            <a:satOff val="-2502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47DDC9-42CC-4C84-8446-8AEB22EB1C8F}">
      <dsp:nvSpPr>
        <dsp:cNvPr id="0" name=""/>
        <dsp:cNvSpPr/>
      </dsp:nvSpPr>
      <dsp:spPr>
        <a:xfrm>
          <a:off x="2861762" y="2019597"/>
          <a:ext cx="2506075" cy="6265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2153923"/>
            <a:satOff val="-1876"/>
            <a:lumOff val="-3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Образовательный процесс</a:t>
          </a:r>
          <a:endParaRPr lang="ru-RU" sz="1800" kern="1200" dirty="0"/>
        </a:p>
      </dsp:txBody>
      <dsp:txXfrm>
        <a:off x="2861762" y="2019597"/>
        <a:ext cx="2506075" cy="626518"/>
      </dsp:txXfrm>
    </dsp:sp>
    <dsp:sp modelId="{778AE4D7-A471-4494-87BF-4FBFE38E37F6}">
      <dsp:nvSpPr>
        <dsp:cNvPr id="0" name=""/>
        <dsp:cNvSpPr/>
      </dsp:nvSpPr>
      <dsp:spPr>
        <a:xfrm rot="5400000">
          <a:off x="4059979" y="2700936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2675154"/>
            <a:satOff val="-3337"/>
            <a:lumOff val="7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19F786-806D-44C0-BB3E-14EDEC678619}">
      <dsp:nvSpPr>
        <dsp:cNvPr id="0" name=""/>
        <dsp:cNvSpPr/>
      </dsp:nvSpPr>
      <dsp:spPr>
        <a:xfrm>
          <a:off x="2861762" y="2865398"/>
          <a:ext cx="2506075" cy="6265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2871898"/>
            <a:satOff val="-2502"/>
            <a:lumOff val="-3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Кадровая политика</a:t>
          </a:r>
          <a:endParaRPr lang="ru-RU" sz="1800" kern="1200" dirty="0"/>
        </a:p>
      </dsp:txBody>
      <dsp:txXfrm>
        <a:off x="2861762" y="2865398"/>
        <a:ext cx="2506075" cy="626518"/>
      </dsp:txXfrm>
    </dsp:sp>
    <dsp:sp modelId="{80AF2BCD-A923-4B02-AB31-FE68261ECA7B}">
      <dsp:nvSpPr>
        <dsp:cNvPr id="0" name=""/>
        <dsp:cNvSpPr/>
      </dsp:nvSpPr>
      <dsp:spPr>
        <a:xfrm rot="5400000">
          <a:off x="4059979" y="3546737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3343942"/>
            <a:satOff val="-4171"/>
            <a:lumOff val="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84674-8CF1-4C26-8D6C-D5E79F36AC89}">
      <dsp:nvSpPr>
        <dsp:cNvPr id="0" name=""/>
        <dsp:cNvSpPr/>
      </dsp:nvSpPr>
      <dsp:spPr>
        <a:xfrm>
          <a:off x="2861762" y="3711198"/>
          <a:ext cx="2506075" cy="62651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3589872"/>
            <a:satOff val="-3127"/>
            <a:lumOff val="-4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Технологии </a:t>
          </a:r>
          <a:endParaRPr lang="ru-RU" sz="1800" kern="1200" dirty="0"/>
        </a:p>
      </dsp:txBody>
      <dsp:txXfrm>
        <a:off x="2861762" y="3711198"/>
        <a:ext cx="2506075" cy="626518"/>
      </dsp:txXfrm>
    </dsp:sp>
    <dsp:sp modelId="{A8CC82C9-C6DE-4363-8860-93FA936B61F8}">
      <dsp:nvSpPr>
        <dsp:cNvPr id="0" name=""/>
        <dsp:cNvSpPr/>
      </dsp:nvSpPr>
      <dsp:spPr>
        <a:xfrm>
          <a:off x="5756692" y="40330"/>
          <a:ext cx="2430065" cy="914184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При взаимодействии с научной средой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5756692" y="40330"/>
        <a:ext cx="2430065" cy="914184"/>
      </dsp:txXfrm>
    </dsp:sp>
    <dsp:sp modelId="{7A10E120-7AFD-44E5-A593-8D96B118DFDE}">
      <dsp:nvSpPr>
        <dsp:cNvPr id="0" name=""/>
        <dsp:cNvSpPr/>
      </dsp:nvSpPr>
      <dsp:spPr>
        <a:xfrm rot="5400000">
          <a:off x="6916905" y="1009336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4012731"/>
            <a:satOff val="-5005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76E9B-9C48-4787-8D18-B438928388DC}">
      <dsp:nvSpPr>
        <dsp:cNvPr id="0" name=""/>
        <dsp:cNvSpPr/>
      </dsp:nvSpPr>
      <dsp:spPr>
        <a:xfrm>
          <a:off x="5718688" y="1173797"/>
          <a:ext cx="2506075" cy="9692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4307846"/>
            <a:satOff val="-3753"/>
            <a:lumOff val="-5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Разработка решений актуальных проблем науки </a:t>
          </a:r>
          <a:endParaRPr lang="ru-RU" sz="1800" kern="1200" dirty="0"/>
        </a:p>
      </dsp:txBody>
      <dsp:txXfrm>
        <a:off x="5718688" y="1173797"/>
        <a:ext cx="2506075" cy="969243"/>
      </dsp:txXfrm>
    </dsp:sp>
    <dsp:sp modelId="{952A6CA2-3E8E-433B-8A1F-4808508D7C7E}">
      <dsp:nvSpPr>
        <dsp:cNvPr id="0" name=""/>
        <dsp:cNvSpPr/>
      </dsp:nvSpPr>
      <dsp:spPr>
        <a:xfrm rot="5400000">
          <a:off x="6916905" y="2197861"/>
          <a:ext cx="109640" cy="109640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EA94E-CE8B-4D43-AB54-839BA9BEC047}">
      <dsp:nvSpPr>
        <dsp:cNvPr id="0" name=""/>
        <dsp:cNvSpPr/>
      </dsp:nvSpPr>
      <dsp:spPr>
        <a:xfrm>
          <a:off x="5718688" y="2362322"/>
          <a:ext cx="2506075" cy="96924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Совместные научные исследования</a:t>
          </a:r>
          <a:endParaRPr lang="ru-RU" sz="1800" kern="1200" dirty="0"/>
        </a:p>
      </dsp:txBody>
      <dsp:txXfrm>
        <a:off x="5718688" y="2362322"/>
        <a:ext cx="2506075" cy="96924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3AE458-3130-41E4-872D-CA2A183BA60D}">
      <dsp:nvSpPr>
        <dsp:cNvPr id="0" name=""/>
        <dsp:cNvSpPr/>
      </dsp:nvSpPr>
      <dsp:spPr>
        <a:xfrm>
          <a:off x="2166258" y="2643"/>
          <a:ext cx="5358069" cy="26021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lumMod val="50000"/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кадровый заказ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конкурсы студенческих проектов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передача практического опыта специалистами организаций -потенциальных работодателей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стажировка студентов</a:t>
          </a:r>
          <a:endParaRPr lang="ru-RU" sz="2000" kern="1200" dirty="0"/>
        </a:p>
      </dsp:txBody>
      <dsp:txXfrm>
        <a:off x="2166258" y="2643"/>
        <a:ext cx="5358069" cy="2602188"/>
      </dsp:txXfrm>
    </dsp:sp>
    <dsp:sp modelId="{FBA98830-9CBF-441C-B464-CC1731F8F6DC}">
      <dsp:nvSpPr>
        <dsp:cNvPr id="0" name=""/>
        <dsp:cNvSpPr/>
      </dsp:nvSpPr>
      <dsp:spPr>
        <a:xfrm>
          <a:off x="35090" y="780607"/>
          <a:ext cx="2164755" cy="99625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accent3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Субъекты экономики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5090" y="780607"/>
        <a:ext cx="2164755" cy="996253"/>
      </dsp:txXfrm>
    </dsp:sp>
    <dsp:sp modelId="{B070D074-D440-4431-9D9E-B9FB3B82F8C9}">
      <dsp:nvSpPr>
        <dsp:cNvPr id="0" name=""/>
        <dsp:cNvSpPr/>
      </dsp:nvSpPr>
      <dsp:spPr>
        <a:xfrm>
          <a:off x="2267743" y="2738568"/>
          <a:ext cx="5228480" cy="2785814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организация научных мероприятий и исследований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привлечение студентов к разработке проектов, имеющих практическую ценность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совместная работа НИИ и студентов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система информирования о  событиях науки</a:t>
          </a:r>
          <a:endParaRPr lang="ru-RU" sz="1800" kern="1200" dirty="0"/>
        </a:p>
      </dsp:txBody>
      <dsp:txXfrm>
        <a:off x="2267743" y="2738568"/>
        <a:ext cx="5228480" cy="2785814"/>
      </dsp:txXfrm>
    </dsp:sp>
    <dsp:sp modelId="{A5A28B02-ADFB-4B49-A572-7C242B1E3DE2}">
      <dsp:nvSpPr>
        <dsp:cNvPr id="0" name=""/>
        <dsp:cNvSpPr/>
      </dsp:nvSpPr>
      <dsp:spPr>
        <a:xfrm>
          <a:off x="136995" y="3692251"/>
          <a:ext cx="2089058" cy="100287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/>
              </a:solidFill>
            </a:rPr>
            <a:t>Наука</a:t>
          </a:r>
        </a:p>
      </dsp:txBody>
      <dsp:txXfrm>
        <a:off x="136995" y="3692251"/>
        <a:ext cx="2089058" cy="100287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C49E22-DA4D-486C-82A8-C643D46C60DE}">
      <dsp:nvSpPr>
        <dsp:cNvPr id="0" name=""/>
        <dsp:cNvSpPr/>
      </dsp:nvSpPr>
      <dsp:spPr>
        <a:xfrm>
          <a:off x="105651" y="0"/>
          <a:ext cx="8223976" cy="189954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Организация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5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Проектная или </a:t>
          </a:r>
          <a:r>
            <a:rPr lang="ru-RU" sz="185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дивизиональная</a:t>
          </a:r>
          <a:r>
            <a:rPr lang="ru-RU" sz="185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организационная структура</a:t>
          </a:r>
          <a:endParaRPr lang="ru-RU" sz="18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5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Распределённое лидерство</a:t>
          </a:r>
          <a:endParaRPr lang="ru-RU" sz="18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223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5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Аутсорсинг</a:t>
          </a:r>
          <a:endParaRPr lang="ru-RU" sz="185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933126" y="0"/>
        <a:ext cx="6396501" cy="1899548"/>
      </dsp:txXfrm>
    </dsp:sp>
    <dsp:sp modelId="{6E4A36EE-50D6-41BD-85BC-560B09A718A4}">
      <dsp:nvSpPr>
        <dsp:cNvPr id="0" name=""/>
        <dsp:cNvSpPr/>
      </dsp:nvSpPr>
      <dsp:spPr>
        <a:xfrm>
          <a:off x="187372" y="200282"/>
          <a:ext cx="1687056" cy="14989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B2538C-427E-414A-B29D-9E3A1BB22E03}">
      <dsp:nvSpPr>
        <dsp:cNvPr id="0" name=""/>
        <dsp:cNvSpPr/>
      </dsp:nvSpPr>
      <dsp:spPr>
        <a:xfrm>
          <a:off x="0" y="1962692"/>
          <a:ext cx="8435280" cy="367142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Образование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Самостоятельное изучение студентами теоретического материала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Дистанционное обучение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Проведение лекций преимущественно по  вопросам, требующим тщательной проработки и систематизации преподавателем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Практико-ориентированный подход для студентов старших курсов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Конкуренция студентов в сфере проектной работы и успеваемости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Замена крупных курсовых проектов на практически ценные (бизнес-планы, исследования)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Тестирование студентов для помощи  им в профессиональном самоопределении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Непрерывное обучение</a:t>
          </a:r>
          <a:endParaRPr lang="ru-RU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74428" y="1962692"/>
        <a:ext cx="6560851" cy="3671420"/>
      </dsp:txXfrm>
    </dsp:sp>
    <dsp:sp modelId="{0BF0DB6C-0A94-47DC-BEA4-A18C615152DE}">
      <dsp:nvSpPr>
        <dsp:cNvPr id="0" name=""/>
        <dsp:cNvSpPr/>
      </dsp:nvSpPr>
      <dsp:spPr>
        <a:xfrm>
          <a:off x="187372" y="2964316"/>
          <a:ext cx="1687056" cy="14989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23635-A47D-46C0-A08E-956874092508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1383"/>
            <a:ext cx="542544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1044"/>
            <a:ext cx="293878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65CF7-7163-46AA-A009-7C23517C81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CF7-7163-46AA-A009-7C23517C81D1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5CF7-7163-46AA-A009-7C23517C81D1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BD8D-C561-42F0-8D94-12F4DA2EDD55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9873-A6C1-4201-A52D-E38FA599CC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72008" y="1476234"/>
            <a:ext cx="9396536" cy="3024336"/>
          </a:xfrm>
        </p:spPr>
        <p:txBody>
          <a:bodyPr>
            <a:noAutofit/>
          </a:bodyPr>
          <a:lstStyle/>
          <a:p>
            <a:pPr>
              <a:tabLst>
                <a:tab pos="2422525" algn="l"/>
              </a:tabLst>
            </a:pPr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 быстрой адаптации НОЦ «ИНЖЭК» к изменениям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4714884"/>
            <a:ext cx="4071934" cy="1417712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студентов кафедры «Банковское дело»</a:t>
            </a:r>
            <a:endParaRPr lang="ru-RU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обеспечения гибкости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752432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7596336" y="1340768"/>
            <a:ext cx="1368152" cy="51845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6000" dirty="0" smtClean="0"/>
              <a:t>НОЦ «ИНЖЭК»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82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обеспечения гибкости во внутренней среде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96145"/>
          <a:ext cx="8435280" cy="5761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Инструменты обеспечения гибкости во внутренней среде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1216" y="1772816"/>
          <a:ext cx="836327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оценки качества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86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право 8"/>
          <p:cNvSpPr/>
          <p:nvPr/>
        </p:nvSpPr>
        <p:spPr>
          <a:xfrm rot="10800000">
            <a:off x="4211960" y="5085184"/>
            <a:ext cx="432048" cy="64807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Критерии оценки качества</a:t>
            </a:r>
            <a:endParaRPr lang="ru-RU" sz="4000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1784"/>
            <a:ext cx="829126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Прогноз итогов внедрения механизма адаптации</a:t>
            </a:r>
            <a:endParaRPr lang="ru-RU" sz="4000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кафедры </a:t>
            </a:r>
            <a:b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«Банковское дело»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708921"/>
            <a:ext cx="799288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42493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357166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6768752"/>
          </a:xfrm>
        </p:spPr>
        <p:txBody>
          <a:bodyPr>
            <a:prstTxWarp prst="textArchUp">
              <a:avLst/>
            </a:prstTxWarp>
          </a:bodyPr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Внутренние</a:t>
            </a:r>
            <a:r>
              <a:rPr lang="ru-RU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</a:t>
            </a:r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НОЦ «ИНЖЭК»: Цели</a:t>
            </a:r>
            <a:endParaRPr lang="ru-RU" dirty="0">
              <a:solidFill>
                <a:srgbClr val="6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НОЦ «ИНЖЭК»: Задачи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3272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0" y="4365104"/>
            <a:ext cx="4211960" cy="2177143"/>
          </a:xfrm>
          <a:custGeom>
            <a:avLst/>
            <a:gdLst>
              <a:gd name="connsiteX0" fmla="*/ 570412 w 4334692"/>
              <a:gd name="connsiteY0" fmla="*/ 1393372 h 2177143"/>
              <a:gd name="connsiteX1" fmla="*/ 544286 w 4334692"/>
              <a:gd name="connsiteY1" fmla="*/ 74023 h 2177143"/>
              <a:gd name="connsiteX2" fmla="*/ 3836126 w 4334692"/>
              <a:gd name="connsiteY2" fmla="*/ 949234 h 2177143"/>
              <a:gd name="connsiteX3" fmla="*/ 3535680 w 4334692"/>
              <a:gd name="connsiteY3" fmla="*/ 1928949 h 2177143"/>
              <a:gd name="connsiteX4" fmla="*/ 661852 w 4334692"/>
              <a:gd name="connsiteY4" fmla="*/ 2085703 h 2177143"/>
              <a:gd name="connsiteX5" fmla="*/ 570412 w 4334692"/>
              <a:gd name="connsiteY5" fmla="*/ 1393372 h 2177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34692" h="2177143">
                <a:moveTo>
                  <a:pt x="570412" y="1393372"/>
                </a:moveTo>
                <a:cubicBezTo>
                  <a:pt x="550818" y="1058092"/>
                  <a:pt x="0" y="148046"/>
                  <a:pt x="544286" y="74023"/>
                </a:cubicBezTo>
                <a:cubicBezTo>
                  <a:pt x="1088572" y="0"/>
                  <a:pt x="3337560" y="640080"/>
                  <a:pt x="3836126" y="949234"/>
                </a:cubicBezTo>
                <a:cubicBezTo>
                  <a:pt x="4334692" y="1258388"/>
                  <a:pt x="4064726" y="1739538"/>
                  <a:pt x="3535680" y="1928949"/>
                </a:cubicBezTo>
                <a:cubicBezTo>
                  <a:pt x="3006634" y="2118360"/>
                  <a:pt x="1158240" y="2177143"/>
                  <a:pt x="661852" y="2085703"/>
                </a:cubicBezTo>
                <a:cubicBezTo>
                  <a:pt x="165464" y="1994263"/>
                  <a:pt x="590006" y="1728652"/>
                  <a:pt x="570412" y="1393372"/>
                </a:cubicBezTo>
                <a:close/>
              </a:path>
            </a:pathLst>
          </a:custGeom>
          <a:solidFill>
            <a:srgbClr val="FFFF66"/>
          </a:solidFill>
          <a:ln>
            <a:solidFill>
              <a:srgbClr val="92D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ая стрелка вверх/вниз 3"/>
          <p:cNvSpPr/>
          <p:nvPr/>
        </p:nvSpPr>
        <p:spPr>
          <a:xfrm rot="1974436">
            <a:off x="2648575" y="3825987"/>
            <a:ext cx="360040" cy="1090135"/>
          </a:xfrm>
          <a:prstGeom prst="upDownArrow">
            <a:avLst/>
          </a:prstGeom>
          <a:solidFill>
            <a:schemeClr val="bg2"/>
          </a:solidFill>
          <a:ln>
            <a:solidFill>
              <a:srgbClr val="4D4D4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483768" y="2492896"/>
            <a:ext cx="3600400" cy="1584176"/>
          </a:xfrm>
          <a:prstGeom prst="ellipse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 АДАПТАЦИИ</a:t>
            </a:r>
            <a:b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 ИЗМЕНЕНИЯМ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Прямая со стрелкой 5"/>
          <p:cNvCxnSpPr>
            <a:stCxn id="5" idx="6"/>
            <a:endCxn id="19" idx="1"/>
          </p:cNvCxnSpPr>
          <p:nvPr/>
        </p:nvCxnSpPr>
        <p:spPr>
          <a:xfrm flipV="1">
            <a:off x="6084168" y="3111234"/>
            <a:ext cx="361782" cy="173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5" idx="4"/>
            <a:endCxn id="8" idx="1"/>
          </p:cNvCxnSpPr>
          <p:nvPr/>
        </p:nvCxnSpPr>
        <p:spPr>
          <a:xfrm rot="5400000">
            <a:off x="3269301" y="4990091"/>
            <a:ext cx="1927686" cy="1016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182320" y="5500702"/>
            <a:ext cx="4104456" cy="100811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обеспечения гибкости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00760" y="4143380"/>
            <a:ext cx="2819142" cy="1080120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качества и </a:t>
            </a:r>
            <a:r>
              <a:rPr lang="ru-RU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конкурентоспособ-ности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395536" y="332656"/>
            <a:ext cx="2592288" cy="2088232"/>
            <a:chOff x="2699792" y="260648"/>
            <a:chExt cx="2520280" cy="1944216"/>
          </a:xfrm>
          <a:solidFill>
            <a:schemeClr val="accent4">
              <a:lumMod val="40000"/>
              <a:lumOff val="60000"/>
            </a:schemeClr>
          </a:solidFill>
        </p:grpSpPr>
        <p:grpSp>
          <p:nvGrpSpPr>
            <p:cNvPr id="11" name="Группа 76"/>
            <p:cNvGrpSpPr/>
            <p:nvPr/>
          </p:nvGrpSpPr>
          <p:grpSpPr>
            <a:xfrm>
              <a:off x="2699792" y="260648"/>
              <a:ext cx="2520280" cy="1944216"/>
              <a:chOff x="2699792" y="260648"/>
              <a:chExt cx="2520280" cy="1944216"/>
            </a:xfrm>
            <a:grpFill/>
          </p:grpSpPr>
          <p:grpSp>
            <p:nvGrpSpPr>
              <p:cNvPr id="13" name="Группа 74"/>
              <p:cNvGrpSpPr/>
              <p:nvPr/>
            </p:nvGrpSpPr>
            <p:grpSpPr>
              <a:xfrm>
                <a:off x="2699792" y="260648"/>
                <a:ext cx="2520280" cy="1944216"/>
                <a:chOff x="3491880" y="188640"/>
                <a:chExt cx="2520280" cy="1944216"/>
              </a:xfrm>
              <a:grpFill/>
            </p:grpSpPr>
            <p:sp>
              <p:nvSpPr>
                <p:cNvPr id="15" name="Скругленный прямоугольник 14"/>
                <p:cNvSpPr/>
                <p:nvPr/>
              </p:nvSpPr>
              <p:spPr>
                <a:xfrm>
                  <a:off x="3491880" y="188640"/>
                  <a:ext cx="2520280" cy="1944216"/>
                </a:xfrm>
                <a:prstGeom prst="roundRect">
                  <a:avLst/>
                </a:prstGeom>
                <a:grpFill/>
                <a:ln>
                  <a:solidFill>
                    <a:schemeClr val="accent3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120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6" name="Прямоугольник 15"/>
                <p:cNvSpPr/>
                <p:nvPr/>
              </p:nvSpPr>
              <p:spPr>
                <a:xfrm>
                  <a:off x="3635896" y="620688"/>
                  <a:ext cx="2232248" cy="455417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1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Внедрение нейрокомпьютерных систем</a:t>
                  </a:r>
                  <a:endParaRPr lang="ru-RU" sz="1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17" name="Прямоугольник 16"/>
                <p:cNvSpPr/>
                <p:nvPr/>
              </p:nvSpPr>
              <p:spPr>
                <a:xfrm>
                  <a:off x="3635896" y="1076106"/>
                  <a:ext cx="2232248" cy="422437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rtlCol="0" anchor="ctr"/>
                <a:lstStyle/>
                <a:p>
                  <a:pPr algn="ctr"/>
                  <a:r>
                    <a:rPr lang="ru-RU" sz="1200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Обработка информации по квантовым технологиям</a:t>
                  </a:r>
                  <a:endParaRPr lang="ru-RU" sz="12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2987825" y="332656"/>
                <a:ext cx="2016224" cy="28655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Технологическая среда</a:t>
                </a:r>
                <a:endParaRPr lang="ru-RU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2" name="Прямоугольник 11"/>
            <p:cNvSpPr/>
            <p:nvPr/>
          </p:nvSpPr>
          <p:spPr>
            <a:xfrm>
              <a:off x="2843808" y="1547181"/>
              <a:ext cx="2232248" cy="455968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ru-RU" sz="1200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Интеграция в глобальную информационную матрицу</a:t>
              </a:r>
              <a:endParaRPr lang="ru-RU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876256" y="1196752"/>
            <a:ext cx="1872208" cy="936104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анализ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445950" y="2428868"/>
            <a:ext cx="2483768" cy="136473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реагирования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Прямая со стрелкой 19"/>
          <p:cNvCxnSpPr>
            <a:stCxn id="5" idx="5"/>
            <a:endCxn id="9" idx="1"/>
          </p:cNvCxnSpPr>
          <p:nvPr/>
        </p:nvCxnSpPr>
        <p:spPr>
          <a:xfrm rot="16200000" flipH="1">
            <a:off x="5359648" y="4042327"/>
            <a:ext cx="838365" cy="443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лилиния 20"/>
          <p:cNvSpPr/>
          <p:nvPr/>
        </p:nvSpPr>
        <p:spPr>
          <a:xfrm>
            <a:off x="3203848" y="0"/>
            <a:ext cx="2950029" cy="1739537"/>
          </a:xfrm>
          <a:custGeom>
            <a:avLst/>
            <a:gdLst>
              <a:gd name="connsiteX0" fmla="*/ 311331 w 2950029"/>
              <a:gd name="connsiteY0" fmla="*/ 413657 h 1739537"/>
              <a:gd name="connsiteX1" fmla="*/ 2153194 w 2950029"/>
              <a:gd name="connsiteY1" fmla="*/ 165463 h 1739537"/>
              <a:gd name="connsiteX2" fmla="*/ 2923903 w 2950029"/>
              <a:gd name="connsiteY2" fmla="*/ 1406434 h 1739537"/>
              <a:gd name="connsiteX3" fmla="*/ 1996440 w 2950029"/>
              <a:gd name="connsiteY3" fmla="*/ 1719943 h 1739537"/>
              <a:gd name="connsiteX4" fmla="*/ 598714 w 2950029"/>
              <a:gd name="connsiteY4" fmla="*/ 1524000 h 1739537"/>
              <a:gd name="connsiteX5" fmla="*/ 285206 w 2950029"/>
              <a:gd name="connsiteY5" fmla="*/ 1145177 h 1739537"/>
              <a:gd name="connsiteX6" fmla="*/ 311331 w 2950029"/>
              <a:gd name="connsiteY6" fmla="*/ 413657 h 173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0029" h="1739537">
                <a:moveTo>
                  <a:pt x="311331" y="413657"/>
                </a:moveTo>
                <a:cubicBezTo>
                  <a:pt x="622662" y="250371"/>
                  <a:pt x="1717765" y="0"/>
                  <a:pt x="2153194" y="165463"/>
                </a:cubicBezTo>
                <a:cubicBezTo>
                  <a:pt x="2588623" y="330926"/>
                  <a:pt x="2950029" y="1147354"/>
                  <a:pt x="2923903" y="1406434"/>
                </a:cubicBezTo>
                <a:cubicBezTo>
                  <a:pt x="2897777" y="1665514"/>
                  <a:pt x="2383971" y="1700349"/>
                  <a:pt x="1996440" y="1719943"/>
                </a:cubicBezTo>
                <a:cubicBezTo>
                  <a:pt x="1608909" y="1739537"/>
                  <a:pt x="883920" y="1619794"/>
                  <a:pt x="598714" y="1524000"/>
                </a:cubicBezTo>
                <a:cubicBezTo>
                  <a:pt x="313508" y="1428206"/>
                  <a:pt x="335280" y="1330234"/>
                  <a:pt x="285206" y="1145177"/>
                </a:cubicBezTo>
                <a:cubicBezTo>
                  <a:pt x="235132" y="960120"/>
                  <a:pt x="0" y="576943"/>
                  <a:pt x="311331" y="41365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Анализ факторов </a:t>
            </a:r>
            <a:r>
              <a:rPr lang="ru-RU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техносферы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691680" y="5229200"/>
            <a:ext cx="2160240" cy="936104"/>
          </a:xfrm>
          <a:prstGeom prst="ellipse">
            <a:avLst/>
          </a:prstGeom>
          <a:solidFill>
            <a:srgbClr val="99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НОЦ «ИНЖЭК»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" name="Прямая со стрелкой 22"/>
          <p:cNvCxnSpPr>
            <a:stCxn id="5" idx="0"/>
            <a:endCxn id="18" idx="1"/>
          </p:cNvCxnSpPr>
          <p:nvPr/>
        </p:nvCxnSpPr>
        <p:spPr>
          <a:xfrm flipV="1">
            <a:off x="4283968" y="1664804"/>
            <a:ext cx="2592288" cy="8280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1" idx="5"/>
            <a:endCxn id="15" idx="3"/>
          </p:cNvCxnSpPr>
          <p:nvPr/>
        </p:nvCxnSpPr>
        <p:spPr>
          <a:xfrm flipH="1">
            <a:off x="2987824" y="1145177"/>
            <a:ext cx="501230" cy="2315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539552" y="4653136"/>
            <a:ext cx="1368152" cy="504056"/>
          </a:xfrm>
          <a:prstGeom prst="ellipse">
            <a:avLst/>
          </a:prstGeom>
          <a:solidFill>
            <a:srgbClr val="66FFCC"/>
          </a:solidFill>
          <a:ln>
            <a:solidFill>
              <a:srgbClr val="0070C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Бизнес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39552" y="2708920"/>
            <a:ext cx="1584176" cy="1440160"/>
          </a:xfrm>
          <a:prstGeom prst="ellipse">
            <a:avLst/>
          </a:prstGeom>
          <a:solidFill>
            <a:srgbClr val="CC66FF"/>
          </a:solidFill>
          <a:ln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Факторы внешней и внутренней среды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611560" y="5877272"/>
            <a:ext cx="1080120" cy="504056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Shape 43"/>
          <p:cNvCxnSpPr>
            <a:stCxn id="18" idx="0"/>
          </p:cNvCxnSpPr>
          <p:nvPr/>
        </p:nvCxnSpPr>
        <p:spPr>
          <a:xfrm rot="16200000" flipV="1">
            <a:off x="6660232" y="44624"/>
            <a:ext cx="432048" cy="1872208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11560" y="1100804"/>
            <a:ext cx="7992888" cy="532859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2876"/>
            <a:ext cx="8229600" cy="85723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Мониторинг и анализ</a:t>
            </a:r>
            <a:endParaRPr lang="ru-RU" sz="4000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971600" y="1268760"/>
          <a:ext cx="7344816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4000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реагирования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715436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обеспечения гибкости по следующим направлениям</a:t>
            </a:r>
            <a:endParaRPr lang="ru-RU" b="1" dirty="0">
              <a:solidFill>
                <a:srgbClr val="6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591</Words>
  <Application>Microsoft Office PowerPoint</Application>
  <PresentationFormat>Экран (4:3)</PresentationFormat>
  <Paragraphs>144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Механизм быстрой адаптации НОЦ «ИНЖЭК» к изменениям</vt:lpstr>
      <vt:lpstr>Слайд 2</vt:lpstr>
      <vt:lpstr>Внутренние                       факторы</vt:lpstr>
      <vt:lpstr>НОЦ «ИНЖЭК»: Цели</vt:lpstr>
      <vt:lpstr>НОЦ «ИНЖЭК»: Задачи</vt:lpstr>
      <vt:lpstr>Слайд 6</vt:lpstr>
      <vt:lpstr>Мониторинг и анализ</vt:lpstr>
      <vt:lpstr>Система реагирования</vt:lpstr>
      <vt:lpstr>Система обеспечения гибкости по следующим направлениям</vt:lpstr>
      <vt:lpstr>Инструменты обеспечения гибкости</vt:lpstr>
      <vt:lpstr>Инструменты обеспечения гибкости во внутренней среде</vt:lpstr>
      <vt:lpstr>Инструменты обеспечения гибкости во внутренней среде</vt:lpstr>
      <vt:lpstr>Система оценки качества</vt:lpstr>
      <vt:lpstr>Критерии оценки качества</vt:lpstr>
      <vt:lpstr>Прогноз итогов внедрения механизма адаптации</vt:lpstr>
      <vt:lpstr>Команда кафедры  «Банковское дело»</vt:lpstr>
      <vt:lpstr>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Станислав-ПК</dc:creator>
  <cp:lastModifiedBy>dik</cp:lastModifiedBy>
  <cp:revision>88</cp:revision>
  <dcterms:created xsi:type="dcterms:W3CDTF">2012-12-05T06:17:37Z</dcterms:created>
  <dcterms:modified xsi:type="dcterms:W3CDTF">2012-12-07T04:55:52Z</dcterms:modified>
</cp:coreProperties>
</file>