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96" r:id="rId1"/>
  </p:sldMasterIdLst>
  <p:notesMasterIdLst>
    <p:notesMasterId r:id="rId13"/>
  </p:notesMasterIdLst>
  <p:sldIdLst>
    <p:sldId id="256" r:id="rId2"/>
    <p:sldId id="257" r:id="rId3"/>
    <p:sldId id="260" r:id="rId4"/>
    <p:sldId id="258" r:id="rId5"/>
    <p:sldId id="259" r:id="rId6"/>
    <p:sldId id="261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46" autoAdjust="0"/>
    <p:restoredTop sz="94660"/>
  </p:normalViewPr>
  <p:slideViewPr>
    <p:cSldViewPr>
      <p:cViewPr varScale="1">
        <p:scale>
          <a:sx n="69" d="100"/>
          <a:sy n="69" d="100"/>
        </p:scale>
        <p:origin x="-10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E22C57-F495-4105-A4DD-D9BB00DACA8C}" type="doc">
      <dgm:prSet loTypeId="urn:microsoft.com/office/officeart/2005/8/layout/vList4#1" loCatId="picture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7C230D5-1745-4DD0-9405-3E4DA7B7A4BE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ru-RU" sz="2800" b="1" dirty="0" smtClean="0"/>
            <a:t>Учебной деятельности</a:t>
          </a:r>
        </a:p>
        <a:p>
          <a:pPr>
            <a:lnSpc>
              <a:spcPct val="80000"/>
            </a:lnSpc>
          </a:pPr>
          <a:r>
            <a:rPr lang="ru-RU" sz="2000" dirty="0" smtClean="0"/>
            <a:t>Стипендия за участие в НИР; Модульное обучение</a:t>
          </a:r>
        </a:p>
        <a:p>
          <a:endParaRPr lang="ru-RU" dirty="0"/>
        </a:p>
      </dgm:t>
    </dgm:pt>
    <dgm:pt modelId="{35BD46B6-E378-4893-82E9-D2364AF2DCE6}" type="parTrans" cxnId="{4B1AC67C-911D-4976-8DB6-892DF112C1D1}">
      <dgm:prSet/>
      <dgm:spPr/>
      <dgm:t>
        <a:bodyPr/>
        <a:lstStyle/>
        <a:p>
          <a:endParaRPr lang="ru-RU"/>
        </a:p>
      </dgm:t>
    </dgm:pt>
    <dgm:pt modelId="{907451A1-7511-4579-9D5A-69686D2E1955}" type="sibTrans" cxnId="{4B1AC67C-911D-4976-8DB6-892DF112C1D1}">
      <dgm:prSet/>
      <dgm:spPr/>
      <dgm:t>
        <a:bodyPr/>
        <a:lstStyle/>
        <a:p>
          <a:endParaRPr lang="ru-RU"/>
        </a:p>
      </dgm:t>
    </dgm:pt>
    <dgm:pt modelId="{374E7088-2DC3-44D0-A89C-E84B8272CE4D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ru-RU" sz="2800" b="1" dirty="0" smtClean="0"/>
            <a:t>Административной структуры</a:t>
          </a:r>
        </a:p>
        <a:p>
          <a:pPr lvl="1">
            <a:lnSpc>
              <a:spcPct val="80000"/>
            </a:lnSpc>
          </a:pPr>
          <a:r>
            <a:rPr lang="ru-RU" sz="2000" dirty="0" smtClean="0"/>
            <a:t>Самостоятельные институты способные работать на высоко конкурентном рынке</a:t>
          </a:r>
        </a:p>
      </dgm:t>
    </dgm:pt>
    <dgm:pt modelId="{C49D59D2-92DC-4091-8CDA-E5BBED6A326D}" type="parTrans" cxnId="{E64258F7-0275-4DAC-9075-6A01E3868DF8}">
      <dgm:prSet/>
      <dgm:spPr/>
      <dgm:t>
        <a:bodyPr/>
        <a:lstStyle/>
        <a:p>
          <a:endParaRPr lang="ru-RU"/>
        </a:p>
      </dgm:t>
    </dgm:pt>
    <dgm:pt modelId="{435D8660-1BBC-4F85-9C9F-CA860694956A}" type="sibTrans" cxnId="{E64258F7-0275-4DAC-9075-6A01E3868DF8}">
      <dgm:prSet/>
      <dgm:spPr/>
      <dgm:t>
        <a:bodyPr/>
        <a:lstStyle/>
        <a:p>
          <a:endParaRPr lang="ru-RU"/>
        </a:p>
      </dgm:t>
    </dgm:pt>
    <dgm:pt modelId="{FB43376E-4CF6-4A01-ACAD-10168EA76BDF}">
      <dgm:prSet phldrT="[Текст]" custT="1"/>
      <dgm:spPr/>
      <dgm:t>
        <a:bodyPr/>
        <a:lstStyle/>
        <a:p>
          <a:pPr>
            <a:lnSpc>
              <a:spcPct val="80000"/>
            </a:lnSpc>
          </a:pPr>
          <a:r>
            <a:rPr lang="ru-RU" sz="2800" b="1" dirty="0" smtClean="0"/>
            <a:t>Корпоративной культуры</a:t>
          </a:r>
        </a:p>
        <a:p>
          <a:pPr lvl="1">
            <a:lnSpc>
              <a:spcPct val="80000"/>
            </a:lnSpc>
          </a:pPr>
          <a:r>
            <a:rPr lang="ru-RU" sz="1400" dirty="0" smtClean="0"/>
            <a:t>Создание и сохранение традиций студенчества; Проведение регулярных арт выставок, </a:t>
          </a:r>
          <a:r>
            <a:rPr lang="ru-RU" sz="1400" dirty="0" err="1" smtClean="0"/>
            <a:t>перфомансов</a:t>
          </a:r>
          <a:r>
            <a:rPr lang="ru-RU" sz="1400" dirty="0" smtClean="0"/>
            <a:t> и </a:t>
          </a:r>
          <a:r>
            <a:rPr lang="ru-RU" sz="1400" dirty="0" err="1" smtClean="0"/>
            <a:t>биенале</a:t>
          </a:r>
          <a:r>
            <a:rPr lang="ru-RU" sz="1400" dirty="0" smtClean="0"/>
            <a:t>, ориентированных на развитие среды</a:t>
          </a:r>
        </a:p>
        <a:p>
          <a:endParaRPr lang="ru-RU" dirty="0"/>
        </a:p>
      </dgm:t>
    </dgm:pt>
    <dgm:pt modelId="{AD1A64C8-4D1A-47F3-9541-E146C1F2A061}" type="parTrans" cxnId="{93AB15D7-4056-4D2F-BEC6-6DD8ED7C9926}">
      <dgm:prSet/>
      <dgm:spPr/>
      <dgm:t>
        <a:bodyPr/>
        <a:lstStyle/>
        <a:p>
          <a:endParaRPr lang="ru-RU"/>
        </a:p>
      </dgm:t>
    </dgm:pt>
    <dgm:pt modelId="{6C4A028F-7B17-4C8E-A3D0-A42E0CE42CA2}" type="sibTrans" cxnId="{93AB15D7-4056-4D2F-BEC6-6DD8ED7C9926}">
      <dgm:prSet/>
      <dgm:spPr/>
      <dgm:t>
        <a:bodyPr/>
        <a:lstStyle/>
        <a:p>
          <a:endParaRPr lang="ru-RU"/>
        </a:p>
      </dgm:t>
    </dgm:pt>
    <dgm:pt modelId="{89C5511F-C4DC-4203-AA0E-858ED2033AF6}" type="pres">
      <dgm:prSet presAssocID="{29E22C57-F495-4105-A4DD-D9BB00DACA8C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26A0F56-162E-41CF-890B-AEBBE7AB2CB0}" type="pres">
      <dgm:prSet presAssocID="{C7C230D5-1745-4DD0-9405-3E4DA7B7A4BE}" presName="comp" presStyleCnt="0"/>
      <dgm:spPr/>
    </dgm:pt>
    <dgm:pt modelId="{B48396A0-F1BD-43B3-B34B-B0754F376345}" type="pres">
      <dgm:prSet presAssocID="{C7C230D5-1745-4DD0-9405-3E4DA7B7A4BE}" presName="box" presStyleLbl="node1" presStyleIdx="0" presStyleCnt="3"/>
      <dgm:spPr/>
      <dgm:t>
        <a:bodyPr/>
        <a:lstStyle/>
        <a:p>
          <a:endParaRPr lang="ru-RU"/>
        </a:p>
      </dgm:t>
    </dgm:pt>
    <dgm:pt modelId="{D2728B73-2D4D-40D4-BE0C-E2917B41972F}" type="pres">
      <dgm:prSet presAssocID="{C7C230D5-1745-4DD0-9405-3E4DA7B7A4BE}" presName="img" presStyleLbl="fgImgPlace1" presStyleIdx="0" presStyleCnt="3"/>
      <dgm:spPr/>
    </dgm:pt>
    <dgm:pt modelId="{3F326CCF-BB26-4A37-91E6-6FFB91DE1E80}" type="pres">
      <dgm:prSet presAssocID="{C7C230D5-1745-4DD0-9405-3E4DA7B7A4BE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F016A-BFB7-49E4-988A-F65FD5316107}" type="pres">
      <dgm:prSet presAssocID="{907451A1-7511-4579-9D5A-69686D2E1955}" presName="spacer" presStyleCnt="0"/>
      <dgm:spPr/>
    </dgm:pt>
    <dgm:pt modelId="{689DEFB7-FBC6-4901-9704-C66658F4D1F7}" type="pres">
      <dgm:prSet presAssocID="{374E7088-2DC3-44D0-A89C-E84B8272CE4D}" presName="comp" presStyleCnt="0"/>
      <dgm:spPr/>
    </dgm:pt>
    <dgm:pt modelId="{8AAFD4BD-11A0-43BC-BDBC-423D3EB2D36B}" type="pres">
      <dgm:prSet presAssocID="{374E7088-2DC3-44D0-A89C-E84B8272CE4D}" presName="box" presStyleLbl="node1" presStyleIdx="1" presStyleCnt="3" custLinFactNeighborY="-211"/>
      <dgm:spPr/>
      <dgm:t>
        <a:bodyPr/>
        <a:lstStyle/>
        <a:p>
          <a:endParaRPr lang="ru-RU"/>
        </a:p>
      </dgm:t>
    </dgm:pt>
    <dgm:pt modelId="{2A6299F4-6C70-465E-911A-51E555F6BE36}" type="pres">
      <dgm:prSet presAssocID="{374E7088-2DC3-44D0-A89C-E84B8272CE4D}" presName="img" presStyleLbl="fgImgPlace1" presStyleIdx="1" presStyleCnt="3"/>
      <dgm:spPr/>
    </dgm:pt>
    <dgm:pt modelId="{AE28E14A-35F0-4884-A7DB-BA6576A05EC1}" type="pres">
      <dgm:prSet presAssocID="{374E7088-2DC3-44D0-A89C-E84B8272CE4D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39F110-6033-47DA-906F-CE4A74FFB98D}" type="pres">
      <dgm:prSet presAssocID="{435D8660-1BBC-4F85-9C9F-CA860694956A}" presName="spacer" presStyleCnt="0"/>
      <dgm:spPr/>
    </dgm:pt>
    <dgm:pt modelId="{D1DDCF06-869F-4F55-AF31-A6F69CED5C05}" type="pres">
      <dgm:prSet presAssocID="{FB43376E-4CF6-4A01-ACAD-10168EA76BDF}" presName="comp" presStyleCnt="0"/>
      <dgm:spPr/>
    </dgm:pt>
    <dgm:pt modelId="{C46DE94A-C361-4343-854C-E15BD857398B}" type="pres">
      <dgm:prSet presAssocID="{FB43376E-4CF6-4A01-ACAD-10168EA76BDF}" presName="box" presStyleLbl="node1" presStyleIdx="2" presStyleCnt="3" custLinFactNeighborX="1695" custLinFactNeighborY="-392"/>
      <dgm:spPr/>
      <dgm:t>
        <a:bodyPr/>
        <a:lstStyle/>
        <a:p>
          <a:endParaRPr lang="ru-RU"/>
        </a:p>
      </dgm:t>
    </dgm:pt>
    <dgm:pt modelId="{32EFF476-EF36-45B7-9E0F-AB5A4E315EAC}" type="pres">
      <dgm:prSet presAssocID="{FB43376E-4CF6-4A01-ACAD-10168EA76BDF}" presName="img" presStyleLbl="fgImgPlace1" presStyleIdx="2" presStyleCnt="3"/>
      <dgm:spPr/>
    </dgm:pt>
    <dgm:pt modelId="{03E27178-2F52-429D-8CCE-2CF5566376E2}" type="pres">
      <dgm:prSet presAssocID="{FB43376E-4CF6-4A01-ACAD-10168EA76BDF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64258F7-0275-4DAC-9075-6A01E3868DF8}" srcId="{29E22C57-F495-4105-A4DD-D9BB00DACA8C}" destId="{374E7088-2DC3-44D0-A89C-E84B8272CE4D}" srcOrd="1" destOrd="0" parTransId="{C49D59D2-92DC-4091-8CDA-E5BBED6A326D}" sibTransId="{435D8660-1BBC-4F85-9C9F-CA860694956A}"/>
    <dgm:cxn modelId="{FEC47DE8-9672-44F4-93A3-58B5FA66FF63}" type="presOf" srcId="{C7C230D5-1745-4DD0-9405-3E4DA7B7A4BE}" destId="{3F326CCF-BB26-4A37-91E6-6FFB91DE1E80}" srcOrd="1" destOrd="0" presId="urn:microsoft.com/office/officeart/2005/8/layout/vList4#1"/>
    <dgm:cxn modelId="{4B1AC67C-911D-4976-8DB6-892DF112C1D1}" srcId="{29E22C57-F495-4105-A4DD-D9BB00DACA8C}" destId="{C7C230D5-1745-4DD0-9405-3E4DA7B7A4BE}" srcOrd="0" destOrd="0" parTransId="{35BD46B6-E378-4893-82E9-D2364AF2DCE6}" sibTransId="{907451A1-7511-4579-9D5A-69686D2E1955}"/>
    <dgm:cxn modelId="{950F3FF0-B83C-44DA-8699-ACADD9CE4A7A}" type="presOf" srcId="{FB43376E-4CF6-4A01-ACAD-10168EA76BDF}" destId="{C46DE94A-C361-4343-854C-E15BD857398B}" srcOrd="0" destOrd="0" presId="urn:microsoft.com/office/officeart/2005/8/layout/vList4#1"/>
    <dgm:cxn modelId="{491A58E9-96B4-4F25-B6C1-175ED46FE57C}" type="presOf" srcId="{FB43376E-4CF6-4A01-ACAD-10168EA76BDF}" destId="{03E27178-2F52-429D-8CCE-2CF5566376E2}" srcOrd="1" destOrd="0" presId="urn:microsoft.com/office/officeart/2005/8/layout/vList4#1"/>
    <dgm:cxn modelId="{E1D033EE-242D-4D6E-84A4-D0D4293584BC}" type="presOf" srcId="{374E7088-2DC3-44D0-A89C-E84B8272CE4D}" destId="{8AAFD4BD-11A0-43BC-BDBC-423D3EB2D36B}" srcOrd="0" destOrd="0" presId="urn:microsoft.com/office/officeart/2005/8/layout/vList4#1"/>
    <dgm:cxn modelId="{38284041-84FD-46BB-8051-477957B142B1}" type="presOf" srcId="{374E7088-2DC3-44D0-A89C-E84B8272CE4D}" destId="{AE28E14A-35F0-4884-A7DB-BA6576A05EC1}" srcOrd="1" destOrd="0" presId="urn:microsoft.com/office/officeart/2005/8/layout/vList4#1"/>
    <dgm:cxn modelId="{93AB15D7-4056-4D2F-BEC6-6DD8ED7C9926}" srcId="{29E22C57-F495-4105-A4DD-D9BB00DACA8C}" destId="{FB43376E-4CF6-4A01-ACAD-10168EA76BDF}" srcOrd="2" destOrd="0" parTransId="{AD1A64C8-4D1A-47F3-9541-E146C1F2A061}" sibTransId="{6C4A028F-7B17-4C8E-A3D0-A42E0CE42CA2}"/>
    <dgm:cxn modelId="{25193906-C616-4382-9798-042BF7E993BF}" type="presOf" srcId="{C7C230D5-1745-4DD0-9405-3E4DA7B7A4BE}" destId="{B48396A0-F1BD-43B3-B34B-B0754F376345}" srcOrd="0" destOrd="0" presId="urn:microsoft.com/office/officeart/2005/8/layout/vList4#1"/>
    <dgm:cxn modelId="{4A741B8D-4525-4060-80E2-F696CA4CF131}" type="presOf" srcId="{29E22C57-F495-4105-A4DD-D9BB00DACA8C}" destId="{89C5511F-C4DC-4203-AA0E-858ED2033AF6}" srcOrd="0" destOrd="0" presId="urn:microsoft.com/office/officeart/2005/8/layout/vList4#1"/>
    <dgm:cxn modelId="{8896F516-C9D0-435E-BCB9-53C6668DE9D7}" type="presParOf" srcId="{89C5511F-C4DC-4203-AA0E-858ED2033AF6}" destId="{D26A0F56-162E-41CF-890B-AEBBE7AB2CB0}" srcOrd="0" destOrd="0" presId="urn:microsoft.com/office/officeart/2005/8/layout/vList4#1"/>
    <dgm:cxn modelId="{5D724991-9EEB-4584-A2DA-17448AABB117}" type="presParOf" srcId="{D26A0F56-162E-41CF-890B-AEBBE7AB2CB0}" destId="{B48396A0-F1BD-43B3-B34B-B0754F376345}" srcOrd="0" destOrd="0" presId="urn:microsoft.com/office/officeart/2005/8/layout/vList4#1"/>
    <dgm:cxn modelId="{BDB8E001-8D08-4C4C-81D8-AD19BF306BFC}" type="presParOf" srcId="{D26A0F56-162E-41CF-890B-AEBBE7AB2CB0}" destId="{D2728B73-2D4D-40D4-BE0C-E2917B41972F}" srcOrd="1" destOrd="0" presId="urn:microsoft.com/office/officeart/2005/8/layout/vList4#1"/>
    <dgm:cxn modelId="{D1A76A69-EE52-4FE1-8874-9A3ECA96757B}" type="presParOf" srcId="{D26A0F56-162E-41CF-890B-AEBBE7AB2CB0}" destId="{3F326CCF-BB26-4A37-91E6-6FFB91DE1E80}" srcOrd="2" destOrd="0" presId="urn:microsoft.com/office/officeart/2005/8/layout/vList4#1"/>
    <dgm:cxn modelId="{F92E16BE-0100-4340-89B6-CF9F82BEA964}" type="presParOf" srcId="{89C5511F-C4DC-4203-AA0E-858ED2033AF6}" destId="{405F016A-BFB7-49E4-988A-F65FD5316107}" srcOrd="1" destOrd="0" presId="urn:microsoft.com/office/officeart/2005/8/layout/vList4#1"/>
    <dgm:cxn modelId="{8A2F9EAE-1C4F-4AB6-A2FF-7869861BA1ED}" type="presParOf" srcId="{89C5511F-C4DC-4203-AA0E-858ED2033AF6}" destId="{689DEFB7-FBC6-4901-9704-C66658F4D1F7}" srcOrd="2" destOrd="0" presId="urn:microsoft.com/office/officeart/2005/8/layout/vList4#1"/>
    <dgm:cxn modelId="{5DE07A4B-F036-4341-89F3-E8449041D445}" type="presParOf" srcId="{689DEFB7-FBC6-4901-9704-C66658F4D1F7}" destId="{8AAFD4BD-11A0-43BC-BDBC-423D3EB2D36B}" srcOrd="0" destOrd="0" presId="urn:microsoft.com/office/officeart/2005/8/layout/vList4#1"/>
    <dgm:cxn modelId="{3B400B59-29DD-48E1-AB2E-C211166E685B}" type="presParOf" srcId="{689DEFB7-FBC6-4901-9704-C66658F4D1F7}" destId="{2A6299F4-6C70-465E-911A-51E555F6BE36}" srcOrd="1" destOrd="0" presId="urn:microsoft.com/office/officeart/2005/8/layout/vList4#1"/>
    <dgm:cxn modelId="{C58584B8-C869-43DE-9BD3-B763675F7565}" type="presParOf" srcId="{689DEFB7-FBC6-4901-9704-C66658F4D1F7}" destId="{AE28E14A-35F0-4884-A7DB-BA6576A05EC1}" srcOrd="2" destOrd="0" presId="urn:microsoft.com/office/officeart/2005/8/layout/vList4#1"/>
    <dgm:cxn modelId="{6ED2D5F3-924D-4594-888A-26A54F9307C9}" type="presParOf" srcId="{89C5511F-C4DC-4203-AA0E-858ED2033AF6}" destId="{1839F110-6033-47DA-906F-CE4A74FFB98D}" srcOrd="3" destOrd="0" presId="urn:microsoft.com/office/officeart/2005/8/layout/vList4#1"/>
    <dgm:cxn modelId="{FDB85D9A-0A4C-49CB-BD83-5359070424B5}" type="presParOf" srcId="{89C5511F-C4DC-4203-AA0E-858ED2033AF6}" destId="{D1DDCF06-869F-4F55-AF31-A6F69CED5C05}" srcOrd="4" destOrd="0" presId="urn:microsoft.com/office/officeart/2005/8/layout/vList4#1"/>
    <dgm:cxn modelId="{FCCBD84C-D2CD-4BA1-AF94-E16751002D9B}" type="presParOf" srcId="{D1DDCF06-869F-4F55-AF31-A6F69CED5C05}" destId="{C46DE94A-C361-4343-854C-E15BD857398B}" srcOrd="0" destOrd="0" presId="urn:microsoft.com/office/officeart/2005/8/layout/vList4#1"/>
    <dgm:cxn modelId="{675D9986-CD20-4DC1-8D43-99608448BD82}" type="presParOf" srcId="{D1DDCF06-869F-4F55-AF31-A6F69CED5C05}" destId="{32EFF476-EF36-45B7-9E0F-AB5A4E315EAC}" srcOrd="1" destOrd="0" presId="urn:microsoft.com/office/officeart/2005/8/layout/vList4#1"/>
    <dgm:cxn modelId="{0CD026D7-B5AC-40A7-BC41-22C41E2BF748}" type="presParOf" srcId="{D1DDCF06-869F-4F55-AF31-A6F69CED5C05}" destId="{03E27178-2F52-429D-8CCE-2CF5566376E2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0E2ECF6-BE90-4158-B5D7-AE4C465E03EE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62C78-12BE-4351-B9D6-A4D0F92BC592}">
      <dgm:prSet phldrT="[Текст]" custT="1"/>
      <dgm:spPr/>
      <dgm:t>
        <a:bodyPr/>
        <a:lstStyle/>
        <a:p>
          <a:r>
            <a:rPr lang="ru-RU" sz="3600" dirty="0" smtClean="0">
              <a:solidFill>
                <a:schemeClr val="accent2">
                  <a:lumMod val="50000"/>
                </a:schemeClr>
              </a:solidFill>
            </a:rPr>
            <a:t>Создание универсальных магистерских программ  в сочетании с модулем отраслевой привязки</a:t>
          </a:r>
          <a:endParaRPr lang="ru-RU" sz="3600" dirty="0">
            <a:solidFill>
              <a:schemeClr val="accent2">
                <a:lumMod val="50000"/>
              </a:schemeClr>
            </a:solidFill>
          </a:endParaRPr>
        </a:p>
      </dgm:t>
    </dgm:pt>
    <dgm:pt modelId="{85967791-9335-4E80-BE6F-32B899ABCA32}" type="parTrans" cxnId="{B2190BB5-F4FD-4676-95CB-F3AF264A8731}">
      <dgm:prSet/>
      <dgm:spPr/>
      <dgm:t>
        <a:bodyPr/>
        <a:lstStyle/>
        <a:p>
          <a:endParaRPr lang="ru-RU"/>
        </a:p>
      </dgm:t>
    </dgm:pt>
    <dgm:pt modelId="{A52EE932-9577-45BA-84A5-B6BA3133BD8D}" type="sibTrans" cxnId="{B2190BB5-F4FD-4676-95CB-F3AF264A8731}">
      <dgm:prSet/>
      <dgm:spPr/>
      <dgm:t>
        <a:bodyPr/>
        <a:lstStyle/>
        <a:p>
          <a:endParaRPr lang="ru-RU"/>
        </a:p>
      </dgm:t>
    </dgm:pt>
    <dgm:pt modelId="{7CE47E4B-9284-4334-B4E9-EC6BDC1A05D7}" type="pres">
      <dgm:prSet presAssocID="{F0E2ECF6-BE90-4158-B5D7-AE4C465E03EE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1879E0-004B-4572-98C9-8E2D8C7F2D58}" type="pres">
      <dgm:prSet presAssocID="{F0E2ECF6-BE90-4158-B5D7-AE4C465E03EE}" presName="arrow" presStyleLbl="bgShp" presStyleIdx="0" presStyleCnt="1"/>
      <dgm:spPr/>
    </dgm:pt>
    <dgm:pt modelId="{8BDFCB80-D119-458D-BF24-F000932E9D55}" type="pres">
      <dgm:prSet presAssocID="{F0E2ECF6-BE90-4158-B5D7-AE4C465E03EE}" presName="arrowDiagram1" presStyleCnt="0">
        <dgm:presLayoutVars>
          <dgm:bulletEnabled val="1"/>
        </dgm:presLayoutVars>
      </dgm:prSet>
      <dgm:spPr/>
    </dgm:pt>
    <dgm:pt modelId="{0741D24D-AECD-471F-A4C5-FD298FD4005D}" type="pres">
      <dgm:prSet presAssocID="{DF362C78-12BE-4351-B9D6-A4D0F92BC592}" presName="bullet1" presStyleLbl="node1" presStyleIdx="0" presStyleCnt="1" custLinFactX="6144" custLinFactNeighborX="100000" custLinFactNeighborY="-34170"/>
      <dgm:spPr/>
    </dgm:pt>
    <dgm:pt modelId="{606BD735-D095-4F9E-BF07-3318E5664ED3}" type="pres">
      <dgm:prSet presAssocID="{DF362C78-12BE-4351-B9D6-A4D0F92BC592}" presName="textBox1" presStyleLbl="revTx" presStyleIdx="0" presStyleCnt="1" custScaleX="2687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AA4FF9-25D0-485D-A2FC-5B6BF0C7AB1A}" type="presOf" srcId="{DF362C78-12BE-4351-B9D6-A4D0F92BC592}" destId="{606BD735-D095-4F9E-BF07-3318E5664ED3}" srcOrd="0" destOrd="0" presId="urn:microsoft.com/office/officeart/2005/8/layout/arrow2"/>
    <dgm:cxn modelId="{B2190BB5-F4FD-4676-95CB-F3AF264A8731}" srcId="{F0E2ECF6-BE90-4158-B5D7-AE4C465E03EE}" destId="{DF362C78-12BE-4351-B9D6-A4D0F92BC592}" srcOrd="0" destOrd="0" parTransId="{85967791-9335-4E80-BE6F-32B899ABCA32}" sibTransId="{A52EE932-9577-45BA-84A5-B6BA3133BD8D}"/>
    <dgm:cxn modelId="{0438493C-2B0F-4207-B2C6-05DAAC65E674}" type="presOf" srcId="{F0E2ECF6-BE90-4158-B5D7-AE4C465E03EE}" destId="{7CE47E4B-9284-4334-B4E9-EC6BDC1A05D7}" srcOrd="0" destOrd="0" presId="urn:microsoft.com/office/officeart/2005/8/layout/arrow2"/>
    <dgm:cxn modelId="{6EC690B6-965A-4086-8CCE-C2056C0CE846}" type="presParOf" srcId="{7CE47E4B-9284-4334-B4E9-EC6BDC1A05D7}" destId="{E01879E0-004B-4572-98C9-8E2D8C7F2D58}" srcOrd="0" destOrd="0" presId="urn:microsoft.com/office/officeart/2005/8/layout/arrow2"/>
    <dgm:cxn modelId="{654DA0F5-6D6B-4EE9-B54C-07039DA19C1A}" type="presParOf" srcId="{7CE47E4B-9284-4334-B4E9-EC6BDC1A05D7}" destId="{8BDFCB80-D119-458D-BF24-F000932E9D55}" srcOrd="1" destOrd="0" presId="urn:microsoft.com/office/officeart/2005/8/layout/arrow2"/>
    <dgm:cxn modelId="{583CB94F-764E-4F24-A0C8-8E0DBA605B52}" type="presParOf" srcId="{8BDFCB80-D119-458D-BF24-F000932E9D55}" destId="{0741D24D-AECD-471F-A4C5-FD298FD4005D}" srcOrd="0" destOrd="0" presId="urn:microsoft.com/office/officeart/2005/8/layout/arrow2"/>
    <dgm:cxn modelId="{8BB755C5-0AC3-4AB4-8CBF-91DDF9B2A31F}" type="presParOf" srcId="{8BDFCB80-D119-458D-BF24-F000932E9D55}" destId="{606BD735-D095-4F9E-BF07-3318E5664ED3}" srcOrd="1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B2317F-8326-43D6-A504-D8663407215A}" type="doc">
      <dgm:prSet loTypeId="urn:microsoft.com/office/officeart/2005/8/layout/vList2" loCatId="list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ru-RU"/>
        </a:p>
      </dgm:t>
    </dgm:pt>
    <dgm:pt modelId="{B48DDA41-7EF6-43BF-99B3-70D88C94C98D}">
      <dgm:prSet phldrT="[Текст]" custT="1"/>
      <dgm:spPr/>
      <dgm:t>
        <a:bodyPr/>
        <a:lstStyle/>
        <a:p>
          <a:r>
            <a:rPr lang="ru-RU" sz="2800" dirty="0" smtClean="0"/>
            <a:t>Возможность слушать лекции ведущих преподавателей из Европы </a:t>
          </a:r>
          <a:r>
            <a:rPr lang="en-US" sz="2800" dirty="0" smtClean="0"/>
            <a:t>on-line</a:t>
          </a:r>
          <a:endParaRPr lang="ru-RU" sz="2800" dirty="0"/>
        </a:p>
      </dgm:t>
    </dgm:pt>
    <dgm:pt modelId="{A0CEE03B-E619-4E96-AE0C-C40AC71D7533}" type="parTrans" cxnId="{5839A027-E878-4255-9B8B-AC7644966803}">
      <dgm:prSet/>
      <dgm:spPr/>
      <dgm:t>
        <a:bodyPr/>
        <a:lstStyle/>
        <a:p>
          <a:endParaRPr lang="ru-RU"/>
        </a:p>
      </dgm:t>
    </dgm:pt>
    <dgm:pt modelId="{B2527EA3-C01D-44FB-AC59-B266B7260E70}" type="sibTrans" cxnId="{5839A027-E878-4255-9B8B-AC7644966803}">
      <dgm:prSet/>
      <dgm:spPr/>
      <dgm:t>
        <a:bodyPr/>
        <a:lstStyle/>
        <a:p>
          <a:endParaRPr lang="ru-RU"/>
        </a:p>
      </dgm:t>
    </dgm:pt>
    <dgm:pt modelId="{0DEA1E08-81B3-4CC2-98B9-813D7D92B478}">
      <dgm:prSet phldrT="[Текст]" custT="1"/>
      <dgm:spPr/>
      <dgm:t>
        <a:bodyPr/>
        <a:lstStyle/>
        <a:p>
          <a:pPr marL="0" marR="0" indent="0" algn="just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dirty="0" smtClean="0"/>
            <a:t>Корпоративное обучение </a:t>
          </a:r>
          <a:r>
            <a:rPr lang="en-US" sz="3200" dirty="0" smtClean="0"/>
            <a:t>on-line</a:t>
          </a:r>
          <a:endParaRPr lang="ru-RU" sz="3200" dirty="0" smtClean="0"/>
        </a:p>
        <a:p>
          <a:pPr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dirty="0"/>
        </a:p>
      </dgm:t>
    </dgm:pt>
    <dgm:pt modelId="{87925A45-EED4-470D-A80B-73385BA03720}" type="parTrans" cxnId="{4E98E0A2-1D07-4AD0-A536-847131C24F47}">
      <dgm:prSet/>
      <dgm:spPr/>
      <dgm:t>
        <a:bodyPr/>
        <a:lstStyle/>
        <a:p>
          <a:endParaRPr lang="ru-RU"/>
        </a:p>
      </dgm:t>
    </dgm:pt>
    <dgm:pt modelId="{5CD90DCE-37F4-4E7E-9426-BE161A89D0CA}" type="sibTrans" cxnId="{4E98E0A2-1D07-4AD0-A536-847131C24F47}">
      <dgm:prSet/>
      <dgm:spPr/>
      <dgm:t>
        <a:bodyPr/>
        <a:lstStyle/>
        <a:p>
          <a:endParaRPr lang="ru-RU"/>
        </a:p>
      </dgm:t>
    </dgm:pt>
    <dgm:pt modelId="{43B1F8BF-9449-438D-9103-85C9B6147C0B}" type="pres">
      <dgm:prSet presAssocID="{A0B2317F-8326-43D6-A504-D8663407215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81AD1C-702D-45ED-93AD-66596E8DD957}" type="pres">
      <dgm:prSet presAssocID="{B48DDA41-7EF6-43BF-99B3-70D88C94C98D}" presName="parentText" presStyleLbl="node1" presStyleIdx="0" presStyleCnt="2" custLinFactNeighborY="25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5633B-2307-4E05-8510-735183E788EA}" type="pres">
      <dgm:prSet presAssocID="{B2527EA3-C01D-44FB-AC59-B266B7260E70}" presName="spacer" presStyleCnt="0"/>
      <dgm:spPr/>
    </dgm:pt>
    <dgm:pt modelId="{92DF316C-48A3-4289-A5FB-2531D6A6AAE7}" type="pres">
      <dgm:prSet presAssocID="{0DEA1E08-81B3-4CC2-98B9-813D7D92B478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992BBB7-BA16-4304-B850-A57AFAAA499F}" type="presOf" srcId="{A0B2317F-8326-43D6-A504-D8663407215A}" destId="{43B1F8BF-9449-438D-9103-85C9B6147C0B}" srcOrd="0" destOrd="0" presId="urn:microsoft.com/office/officeart/2005/8/layout/vList2"/>
    <dgm:cxn modelId="{C0EA0676-1123-46FA-BBF8-A0CEB98F4B08}" type="presOf" srcId="{0DEA1E08-81B3-4CC2-98B9-813D7D92B478}" destId="{92DF316C-48A3-4289-A5FB-2531D6A6AAE7}" srcOrd="0" destOrd="0" presId="urn:microsoft.com/office/officeart/2005/8/layout/vList2"/>
    <dgm:cxn modelId="{4E98E0A2-1D07-4AD0-A536-847131C24F47}" srcId="{A0B2317F-8326-43D6-A504-D8663407215A}" destId="{0DEA1E08-81B3-4CC2-98B9-813D7D92B478}" srcOrd="1" destOrd="0" parTransId="{87925A45-EED4-470D-A80B-73385BA03720}" sibTransId="{5CD90DCE-37F4-4E7E-9426-BE161A89D0CA}"/>
    <dgm:cxn modelId="{5839A027-E878-4255-9B8B-AC7644966803}" srcId="{A0B2317F-8326-43D6-A504-D8663407215A}" destId="{B48DDA41-7EF6-43BF-99B3-70D88C94C98D}" srcOrd="0" destOrd="0" parTransId="{A0CEE03B-E619-4E96-AE0C-C40AC71D7533}" sibTransId="{B2527EA3-C01D-44FB-AC59-B266B7260E70}"/>
    <dgm:cxn modelId="{8F6B36B6-3A72-44E7-A0D1-36624769D852}" type="presOf" srcId="{B48DDA41-7EF6-43BF-99B3-70D88C94C98D}" destId="{1881AD1C-702D-45ED-93AD-66596E8DD957}" srcOrd="0" destOrd="0" presId="urn:microsoft.com/office/officeart/2005/8/layout/vList2"/>
    <dgm:cxn modelId="{0756D538-907B-4F62-81BF-11EAA7DA2725}" type="presParOf" srcId="{43B1F8BF-9449-438D-9103-85C9B6147C0B}" destId="{1881AD1C-702D-45ED-93AD-66596E8DD957}" srcOrd="0" destOrd="0" presId="urn:microsoft.com/office/officeart/2005/8/layout/vList2"/>
    <dgm:cxn modelId="{21EDFCAC-E52B-47F0-9843-B3D88E2B8E5C}" type="presParOf" srcId="{43B1F8BF-9449-438D-9103-85C9B6147C0B}" destId="{A8C5633B-2307-4E05-8510-735183E788EA}" srcOrd="1" destOrd="0" presId="urn:microsoft.com/office/officeart/2005/8/layout/vList2"/>
    <dgm:cxn modelId="{0946DCFE-B8F6-4D5A-9733-8297753FE777}" type="presParOf" srcId="{43B1F8BF-9449-438D-9103-85C9B6147C0B}" destId="{92DF316C-48A3-4289-A5FB-2531D6A6AAE7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2BFF218-A03E-443E-B185-BAA87D64EE75}" type="doc">
      <dgm:prSet loTypeId="urn:microsoft.com/office/officeart/2008/layout/VerticalCurvedList" loCatId="list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3823488-F055-408A-8BEC-0385C78A2C2D}">
      <dgm:prSet custT="1"/>
      <dgm:spPr/>
      <dgm:t>
        <a:bodyPr/>
        <a:lstStyle/>
        <a:p>
          <a:pPr rtl="0"/>
          <a:r>
            <a:rPr lang="ru-RU" sz="2000" dirty="0" smtClean="0"/>
            <a:t>Налаживание отношений с зарубежными университетами</a:t>
          </a:r>
          <a:endParaRPr lang="ru-RU" sz="2000" dirty="0"/>
        </a:p>
      </dgm:t>
    </dgm:pt>
    <dgm:pt modelId="{7F427526-1402-4495-92D8-458C5E25A1D0}" type="parTrans" cxnId="{F1D2C99A-2D77-444F-AEEE-735B53005B58}">
      <dgm:prSet/>
      <dgm:spPr/>
      <dgm:t>
        <a:bodyPr/>
        <a:lstStyle/>
        <a:p>
          <a:endParaRPr lang="ru-RU"/>
        </a:p>
      </dgm:t>
    </dgm:pt>
    <dgm:pt modelId="{136CCD5E-6D42-4A23-B329-31D3A3C469E7}" type="sibTrans" cxnId="{F1D2C99A-2D77-444F-AEEE-735B53005B58}">
      <dgm:prSet/>
      <dgm:spPr/>
      <dgm:t>
        <a:bodyPr/>
        <a:lstStyle/>
        <a:p>
          <a:endParaRPr lang="ru-RU"/>
        </a:p>
      </dgm:t>
    </dgm:pt>
    <dgm:pt modelId="{BC14981D-E9AD-425A-BE6E-0C2FFAA6C156}">
      <dgm:prSet custT="1"/>
      <dgm:spPr/>
      <dgm:t>
        <a:bodyPr/>
        <a:lstStyle/>
        <a:p>
          <a:pPr rtl="0"/>
          <a:r>
            <a:rPr lang="ru-RU" sz="1800" dirty="0" smtClean="0"/>
            <a:t>Привлечение иностранных студентов через международную виртуальную лабораторию НОЦ ИНЖЭК</a:t>
          </a:r>
          <a:endParaRPr lang="ru-RU" sz="1800" dirty="0"/>
        </a:p>
      </dgm:t>
    </dgm:pt>
    <dgm:pt modelId="{66E2D158-429C-4A2E-8D70-D7CA87BCF19F}" type="parTrans" cxnId="{55435CDF-9516-45E0-A7E6-AFE48BD71D83}">
      <dgm:prSet/>
      <dgm:spPr/>
      <dgm:t>
        <a:bodyPr/>
        <a:lstStyle/>
        <a:p>
          <a:endParaRPr lang="ru-RU"/>
        </a:p>
      </dgm:t>
    </dgm:pt>
    <dgm:pt modelId="{2E887EB7-5146-4B41-BBE3-D31384D3E07D}" type="sibTrans" cxnId="{55435CDF-9516-45E0-A7E6-AFE48BD71D83}">
      <dgm:prSet/>
      <dgm:spPr/>
      <dgm:t>
        <a:bodyPr/>
        <a:lstStyle/>
        <a:p>
          <a:endParaRPr lang="ru-RU"/>
        </a:p>
      </dgm:t>
    </dgm:pt>
    <dgm:pt modelId="{DD361AFE-F147-494F-A1E0-B1FD5E852876}">
      <dgm:prSet custT="1"/>
      <dgm:spPr/>
      <dgm:t>
        <a:bodyPr/>
        <a:lstStyle/>
        <a:p>
          <a:pPr rtl="0"/>
          <a:r>
            <a:rPr lang="ru-RU" sz="2800" dirty="0" smtClean="0"/>
            <a:t>Обмен преподавателями</a:t>
          </a:r>
          <a:endParaRPr lang="ru-RU" sz="2800" dirty="0"/>
        </a:p>
      </dgm:t>
    </dgm:pt>
    <dgm:pt modelId="{32EA9B77-24BB-4C95-9642-C5CAE548F536}" type="parTrans" cxnId="{5069A3A0-5BDE-4DD1-A4BE-227A51F96079}">
      <dgm:prSet/>
      <dgm:spPr/>
      <dgm:t>
        <a:bodyPr/>
        <a:lstStyle/>
        <a:p>
          <a:endParaRPr lang="ru-RU"/>
        </a:p>
      </dgm:t>
    </dgm:pt>
    <dgm:pt modelId="{E87F2B38-6811-4CD6-B327-B22AE58C0081}" type="sibTrans" cxnId="{5069A3A0-5BDE-4DD1-A4BE-227A51F96079}">
      <dgm:prSet/>
      <dgm:spPr/>
      <dgm:t>
        <a:bodyPr/>
        <a:lstStyle/>
        <a:p>
          <a:endParaRPr lang="ru-RU"/>
        </a:p>
      </dgm:t>
    </dgm:pt>
    <dgm:pt modelId="{746FF223-266A-49AE-8DE3-51C52108D115}">
      <dgm:prSet custT="1"/>
      <dgm:spPr/>
      <dgm:t>
        <a:bodyPr/>
        <a:lstStyle/>
        <a:p>
          <a:pPr rtl="0"/>
          <a:r>
            <a:rPr lang="ru-RU" sz="2000" dirty="0" smtClean="0"/>
            <a:t>Участие в конференциях для узнаваемости имени университета</a:t>
          </a:r>
          <a:endParaRPr lang="ru-RU" sz="2000" dirty="0"/>
        </a:p>
      </dgm:t>
    </dgm:pt>
    <dgm:pt modelId="{EE25F83E-613F-4941-A8DC-09F9AE9EF2DB}" type="parTrans" cxnId="{FF7D1632-414F-4204-85EA-7ADA565C27D9}">
      <dgm:prSet/>
      <dgm:spPr/>
      <dgm:t>
        <a:bodyPr/>
        <a:lstStyle/>
        <a:p>
          <a:endParaRPr lang="ru-RU"/>
        </a:p>
      </dgm:t>
    </dgm:pt>
    <dgm:pt modelId="{864B8A88-243C-4DD0-8025-3721694E6864}" type="sibTrans" cxnId="{FF7D1632-414F-4204-85EA-7ADA565C27D9}">
      <dgm:prSet/>
      <dgm:spPr/>
      <dgm:t>
        <a:bodyPr/>
        <a:lstStyle/>
        <a:p>
          <a:endParaRPr lang="ru-RU"/>
        </a:p>
      </dgm:t>
    </dgm:pt>
    <dgm:pt modelId="{CD2BED49-DBF6-4A5F-9EBF-D194016EF62A}">
      <dgm:prSet custT="1"/>
      <dgm:spPr/>
      <dgm:t>
        <a:bodyPr/>
        <a:lstStyle/>
        <a:p>
          <a:pPr rtl="0"/>
          <a:r>
            <a:rPr lang="ru-RU" sz="2000" dirty="0" smtClean="0"/>
            <a:t>Участие в выставках от имени университета с инновационными идеями</a:t>
          </a:r>
          <a:endParaRPr lang="ru-RU" sz="2000" dirty="0"/>
        </a:p>
      </dgm:t>
    </dgm:pt>
    <dgm:pt modelId="{3B18BFA9-DF80-437C-A34C-860A823763F0}" type="parTrans" cxnId="{D41B6167-94BF-4081-BEEA-AFE77422C049}">
      <dgm:prSet/>
      <dgm:spPr/>
      <dgm:t>
        <a:bodyPr/>
        <a:lstStyle/>
        <a:p>
          <a:endParaRPr lang="ru-RU"/>
        </a:p>
      </dgm:t>
    </dgm:pt>
    <dgm:pt modelId="{6DB0A9A0-560B-4C09-9F23-5D4E4DBB0427}" type="sibTrans" cxnId="{D41B6167-94BF-4081-BEEA-AFE77422C049}">
      <dgm:prSet/>
      <dgm:spPr/>
      <dgm:t>
        <a:bodyPr/>
        <a:lstStyle/>
        <a:p>
          <a:endParaRPr lang="ru-RU"/>
        </a:p>
      </dgm:t>
    </dgm:pt>
    <dgm:pt modelId="{2A8137AA-CF1F-455D-B016-9B103E286589}" type="pres">
      <dgm:prSet presAssocID="{52BFF218-A03E-443E-B185-BAA87D64EE75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F599DB7E-1694-4A05-ACE1-35BAA627D593}" type="pres">
      <dgm:prSet presAssocID="{52BFF218-A03E-443E-B185-BAA87D64EE75}" presName="Name1" presStyleCnt="0"/>
      <dgm:spPr/>
    </dgm:pt>
    <dgm:pt modelId="{F228EFB0-DC22-4DD2-8177-D4C466A22EDB}" type="pres">
      <dgm:prSet presAssocID="{52BFF218-A03E-443E-B185-BAA87D64EE75}" presName="cycle" presStyleCnt="0"/>
      <dgm:spPr/>
    </dgm:pt>
    <dgm:pt modelId="{98E859FC-28D5-4DAC-883F-743CB46A9F4A}" type="pres">
      <dgm:prSet presAssocID="{52BFF218-A03E-443E-B185-BAA87D64EE75}" presName="srcNode" presStyleLbl="node1" presStyleIdx="0" presStyleCnt="5"/>
      <dgm:spPr/>
    </dgm:pt>
    <dgm:pt modelId="{64FAFBEA-01EF-42DF-A7B4-28398C427513}" type="pres">
      <dgm:prSet presAssocID="{52BFF218-A03E-443E-B185-BAA87D64EE75}" presName="conn" presStyleLbl="parChTrans1D2" presStyleIdx="0" presStyleCnt="1"/>
      <dgm:spPr/>
      <dgm:t>
        <a:bodyPr/>
        <a:lstStyle/>
        <a:p>
          <a:endParaRPr lang="ru-RU"/>
        </a:p>
      </dgm:t>
    </dgm:pt>
    <dgm:pt modelId="{24FB8AB0-6E46-439A-AF4D-2AA08A942A7F}" type="pres">
      <dgm:prSet presAssocID="{52BFF218-A03E-443E-B185-BAA87D64EE75}" presName="extraNode" presStyleLbl="node1" presStyleIdx="0" presStyleCnt="5"/>
      <dgm:spPr/>
    </dgm:pt>
    <dgm:pt modelId="{165B9DBD-7E93-41D4-8D61-AD79D999EBFB}" type="pres">
      <dgm:prSet presAssocID="{52BFF218-A03E-443E-B185-BAA87D64EE75}" presName="dstNode" presStyleLbl="node1" presStyleIdx="0" presStyleCnt="5"/>
      <dgm:spPr/>
    </dgm:pt>
    <dgm:pt modelId="{F0620E87-9B61-4A9B-9BA8-5DC8D8A2B199}" type="pres">
      <dgm:prSet presAssocID="{83823488-F055-408A-8BEC-0385C78A2C2D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5E590-37C7-44AD-BB2D-1610838E4D66}" type="pres">
      <dgm:prSet presAssocID="{83823488-F055-408A-8BEC-0385C78A2C2D}" presName="accent_1" presStyleCnt="0"/>
      <dgm:spPr/>
    </dgm:pt>
    <dgm:pt modelId="{E4F45003-640C-49C2-8857-82858063EBA8}" type="pres">
      <dgm:prSet presAssocID="{83823488-F055-408A-8BEC-0385C78A2C2D}" presName="accentRepeatNode" presStyleLbl="solidFgAcc1" presStyleIdx="0" presStyleCnt="5"/>
      <dgm:spPr/>
    </dgm:pt>
    <dgm:pt modelId="{5475F209-1FE6-47FC-B49D-15ABC799A5F0}" type="pres">
      <dgm:prSet presAssocID="{BC14981D-E9AD-425A-BE6E-0C2FFAA6C156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310D64-2798-4D0D-B7E7-C156FDE2EF30}" type="pres">
      <dgm:prSet presAssocID="{BC14981D-E9AD-425A-BE6E-0C2FFAA6C156}" presName="accent_2" presStyleCnt="0"/>
      <dgm:spPr/>
    </dgm:pt>
    <dgm:pt modelId="{EF322ED1-043A-4F39-B354-5D5BF522EFFE}" type="pres">
      <dgm:prSet presAssocID="{BC14981D-E9AD-425A-BE6E-0C2FFAA6C156}" presName="accentRepeatNode" presStyleLbl="solidFgAcc1" presStyleIdx="1" presStyleCnt="5"/>
      <dgm:spPr/>
    </dgm:pt>
    <dgm:pt modelId="{53C2B2A6-4548-47F1-A860-F503C986984F}" type="pres">
      <dgm:prSet presAssocID="{DD361AFE-F147-494F-A1E0-B1FD5E852876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A37675-3F32-41AF-A21D-CA040AC7A00E}" type="pres">
      <dgm:prSet presAssocID="{DD361AFE-F147-494F-A1E0-B1FD5E852876}" presName="accent_3" presStyleCnt="0"/>
      <dgm:spPr/>
    </dgm:pt>
    <dgm:pt modelId="{2492DD02-6B32-44DE-B98C-97E5400ADDAB}" type="pres">
      <dgm:prSet presAssocID="{DD361AFE-F147-494F-A1E0-B1FD5E852876}" presName="accentRepeatNode" presStyleLbl="solidFgAcc1" presStyleIdx="2" presStyleCnt="5"/>
      <dgm:spPr/>
    </dgm:pt>
    <dgm:pt modelId="{9F293798-433F-4027-97E3-A729DE4EB4BF}" type="pres">
      <dgm:prSet presAssocID="{746FF223-266A-49AE-8DE3-51C52108D115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4AB3EE-5D0C-49A3-A606-27082A74AB21}" type="pres">
      <dgm:prSet presAssocID="{746FF223-266A-49AE-8DE3-51C52108D115}" presName="accent_4" presStyleCnt="0"/>
      <dgm:spPr/>
    </dgm:pt>
    <dgm:pt modelId="{67B64756-5C82-4BF8-83FF-016DDE953348}" type="pres">
      <dgm:prSet presAssocID="{746FF223-266A-49AE-8DE3-51C52108D115}" presName="accentRepeatNode" presStyleLbl="solidFgAcc1" presStyleIdx="3" presStyleCnt="5"/>
      <dgm:spPr/>
    </dgm:pt>
    <dgm:pt modelId="{DA1D15D0-A2A6-4B08-86D4-EAF7B8F256D4}" type="pres">
      <dgm:prSet presAssocID="{CD2BED49-DBF6-4A5F-9EBF-D194016EF62A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FB4220-BAEA-497F-BD5D-7EB540FB0BDC}" type="pres">
      <dgm:prSet presAssocID="{CD2BED49-DBF6-4A5F-9EBF-D194016EF62A}" presName="accent_5" presStyleCnt="0"/>
      <dgm:spPr/>
    </dgm:pt>
    <dgm:pt modelId="{5E80C2DA-951F-4325-B0B0-CC7209B4DB07}" type="pres">
      <dgm:prSet presAssocID="{CD2BED49-DBF6-4A5F-9EBF-D194016EF62A}" presName="accentRepeatNode" presStyleLbl="solidFgAcc1" presStyleIdx="4" presStyleCnt="5"/>
      <dgm:spPr/>
    </dgm:pt>
  </dgm:ptLst>
  <dgm:cxnLst>
    <dgm:cxn modelId="{F1D2C99A-2D77-444F-AEEE-735B53005B58}" srcId="{52BFF218-A03E-443E-B185-BAA87D64EE75}" destId="{83823488-F055-408A-8BEC-0385C78A2C2D}" srcOrd="0" destOrd="0" parTransId="{7F427526-1402-4495-92D8-458C5E25A1D0}" sibTransId="{136CCD5E-6D42-4A23-B329-31D3A3C469E7}"/>
    <dgm:cxn modelId="{88219277-8362-41BC-BFB8-5A1D7FBE520A}" type="presOf" srcId="{BC14981D-E9AD-425A-BE6E-0C2FFAA6C156}" destId="{5475F209-1FE6-47FC-B49D-15ABC799A5F0}" srcOrd="0" destOrd="0" presId="urn:microsoft.com/office/officeart/2008/layout/VerticalCurvedList"/>
    <dgm:cxn modelId="{3A15BD0E-E686-42D4-AFAA-1DE0A9209CA2}" type="presOf" srcId="{DD361AFE-F147-494F-A1E0-B1FD5E852876}" destId="{53C2B2A6-4548-47F1-A860-F503C986984F}" srcOrd="0" destOrd="0" presId="urn:microsoft.com/office/officeart/2008/layout/VerticalCurvedList"/>
    <dgm:cxn modelId="{21024FB4-8616-4D8B-9FE5-FD2AD521F420}" type="presOf" srcId="{136CCD5E-6D42-4A23-B329-31D3A3C469E7}" destId="{64FAFBEA-01EF-42DF-A7B4-28398C427513}" srcOrd="0" destOrd="0" presId="urn:microsoft.com/office/officeart/2008/layout/VerticalCurvedList"/>
    <dgm:cxn modelId="{3021441B-4E3E-471F-AEE1-07A70512B449}" type="presOf" srcId="{CD2BED49-DBF6-4A5F-9EBF-D194016EF62A}" destId="{DA1D15D0-A2A6-4B08-86D4-EAF7B8F256D4}" srcOrd="0" destOrd="0" presId="urn:microsoft.com/office/officeart/2008/layout/VerticalCurvedList"/>
    <dgm:cxn modelId="{55435CDF-9516-45E0-A7E6-AFE48BD71D83}" srcId="{52BFF218-A03E-443E-B185-BAA87D64EE75}" destId="{BC14981D-E9AD-425A-BE6E-0C2FFAA6C156}" srcOrd="1" destOrd="0" parTransId="{66E2D158-429C-4A2E-8D70-D7CA87BCF19F}" sibTransId="{2E887EB7-5146-4B41-BBE3-D31384D3E07D}"/>
    <dgm:cxn modelId="{90043FFE-FE0C-40A2-8256-A54F5E2E3DF3}" type="presOf" srcId="{746FF223-266A-49AE-8DE3-51C52108D115}" destId="{9F293798-433F-4027-97E3-A729DE4EB4BF}" srcOrd="0" destOrd="0" presId="urn:microsoft.com/office/officeart/2008/layout/VerticalCurvedList"/>
    <dgm:cxn modelId="{E7B32528-59EC-4679-87AD-A79F77AB04FB}" type="presOf" srcId="{83823488-F055-408A-8BEC-0385C78A2C2D}" destId="{F0620E87-9B61-4A9B-9BA8-5DC8D8A2B199}" srcOrd="0" destOrd="0" presId="urn:microsoft.com/office/officeart/2008/layout/VerticalCurvedList"/>
    <dgm:cxn modelId="{D41B6167-94BF-4081-BEEA-AFE77422C049}" srcId="{52BFF218-A03E-443E-B185-BAA87D64EE75}" destId="{CD2BED49-DBF6-4A5F-9EBF-D194016EF62A}" srcOrd="4" destOrd="0" parTransId="{3B18BFA9-DF80-437C-A34C-860A823763F0}" sibTransId="{6DB0A9A0-560B-4C09-9F23-5D4E4DBB0427}"/>
    <dgm:cxn modelId="{5069A3A0-5BDE-4DD1-A4BE-227A51F96079}" srcId="{52BFF218-A03E-443E-B185-BAA87D64EE75}" destId="{DD361AFE-F147-494F-A1E0-B1FD5E852876}" srcOrd="2" destOrd="0" parTransId="{32EA9B77-24BB-4C95-9642-C5CAE548F536}" sibTransId="{E87F2B38-6811-4CD6-B327-B22AE58C0081}"/>
    <dgm:cxn modelId="{C1E2C6FC-BD99-4DFD-8A84-38CB2B9C39EF}" type="presOf" srcId="{52BFF218-A03E-443E-B185-BAA87D64EE75}" destId="{2A8137AA-CF1F-455D-B016-9B103E286589}" srcOrd="0" destOrd="0" presId="urn:microsoft.com/office/officeart/2008/layout/VerticalCurvedList"/>
    <dgm:cxn modelId="{FF7D1632-414F-4204-85EA-7ADA565C27D9}" srcId="{52BFF218-A03E-443E-B185-BAA87D64EE75}" destId="{746FF223-266A-49AE-8DE3-51C52108D115}" srcOrd="3" destOrd="0" parTransId="{EE25F83E-613F-4941-A8DC-09F9AE9EF2DB}" sibTransId="{864B8A88-243C-4DD0-8025-3721694E6864}"/>
    <dgm:cxn modelId="{4E385F7F-F21A-4B43-B644-5E0F4C153380}" type="presParOf" srcId="{2A8137AA-CF1F-455D-B016-9B103E286589}" destId="{F599DB7E-1694-4A05-ACE1-35BAA627D593}" srcOrd="0" destOrd="0" presId="urn:microsoft.com/office/officeart/2008/layout/VerticalCurvedList"/>
    <dgm:cxn modelId="{49006975-DC24-45FA-B98F-EDD2A46D06F6}" type="presParOf" srcId="{F599DB7E-1694-4A05-ACE1-35BAA627D593}" destId="{F228EFB0-DC22-4DD2-8177-D4C466A22EDB}" srcOrd="0" destOrd="0" presId="urn:microsoft.com/office/officeart/2008/layout/VerticalCurvedList"/>
    <dgm:cxn modelId="{C38CD210-317E-4E28-A9A8-210A4AC7699D}" type="presParOf" srcId="{F228EFB0-DC22-4DD2-8177-D4C466A22EDB}" destId="{98E859FC-28D5-4DAC-883F-743CB46A9F4A}" srcOrd="0" destOrd="0" presId="urn:microsoft.com/office/officeart/2008/layout/VerticalCurvedList"/>
    <dgm:cxn modelId="{AC61F7D6-7337-4497-924E-260194F023FF}" type="presParOf" srcId="{F228EFB0-DC22-4DD2-8177-D4C466A22EDB}" destId="{64FAFBEA-01EF-42DF-A7B4-28398C427513}" srcOrd="1" destOrd="0" presId="urn:microsoft.com/office/officeart/2008/layout/VerticalCurvedList"/>
    <dgm:cxn modelId="{43B170E6-0BBB-4704-A2BF-80429251614A}" type="presParOf" srcId="{F228EFB0-DC22-4DD2-8177-D4C466A22EDB}" destId="{24FB8AB0-6E46-439A-AF4D-2AA08A942A7F}" srcOrd="2" destOrd="0" presId="urn:microsoft.com/office/officeart/2008/layout/VerticalCurvedList"/>
    <dgm:cxn modelId="{A52AF46D-A5AB-46E8-B85B-5A22FED69448}" type="presParOf" srcId="{F228EFB0-DC22-4DD2-8177-D4C466A22EDB}" destId="{165B9DBD-7E93-41D4-8D61-AD79D999EBFB}" srcOrd="3" destOrd="0" presId="urn:microsoft.com/office/officeart/2008/layout/VerticalCurvedList"/>
    <dgm:cxn modelId="{26CEE929-B3FE-4ED0-AEF6-A7BC968BC372}" type="presParOf" srcId="{F599DB7E-1694-4A05-ACE1-35BAA627D593}" destId="{F0620E87-9B61-4A9B-9BA8-5DC8D8A2B199}" srcOrd="1" destOrd="0" presId="urn:microsoft.com/office/officeart/2008/layout/VerticalCurvedList"/>
    <dgm:cxn modelId="{2658BC9A-EC0C-4E3F-95F6-9F8F6EEB2B8E}" type="presParOf" srcId="{F599DB7E-1694-4A05-ACE1-35BAA627D593}" destId="{F695E590-37C7-44AD-BB2D-1610838E4D66}" srcOrd="2" destOrd="0" presId="urn:microsoft.com/office/officeart/2008/layout/VerticalCurvedList"/>
    <dgm:cxn modelId="{4142C162-2C8F-4D79-BAF7-E14354258E29}" type="presParOf" srcId="{F695E590-37C7-44AD-BB2D-1610838E4D66}" destId="{E4F45003-640C-49C2-8857-82858063EBA8}" srcOrd="0" destOrd="0" presId="urn:microsoft.com/office/officeart/2008/layout/VerticalCurvedList"/>
    <dgm:cxn modelId="{7B2717D0-8A74-4E30-A772-BE07D4E2A2CB}" type="presParOf" srcId="{F599DB7E-1694-4A05-ACE1-35BAA627D593}" destId="{5475F209-1FE6-47FC-B49D-15ABC799A5F0}" srcOrd="3" destOrd="0" presId="urn:microsoft.com/office/officeart/2008/layout/VerticalCurvedList"/>
    <dgm:cxn modelId="{7DBCA7A3-6309-4BE4-AF15-F85CA0857D77}" type="presParOf" srcId="{F599DB7E-1694-4A05-ACE1-35BAA627D593}" destId="{C5310D64-2798-4D0D-B7E7-C156FDE2EF30}" srcOrd="4" destOrd="0" presId="urn:microsoft.com/office/officeart/2008/layout/VerticalCurvedList"/>
    <dgm:cxn modelId="{026752D0-D9AC-4C6F-B978-22D287A4A456}" type="presParOf" srcId="{C5310D64-2798-4D0D-B7E7-C156FDE2EF30}" destId="{EF322ED1-043A-4F39-B354-5D5BF522EFFE}" srcOrd="0" destOrd="0" presId="urn:microsoft.com/office/officeart/2008/layout/VerticalCurvedList"/>
    <dgm:cxn modelId="{21E8AB58-7EF3-47C3-9EC0-904A6458D0D0}" type="presParOf" srcId="{F599DB7E-1694-4A05-ACE1-35BAA627D593}" destId="{53C2B2A6-4548-47F1-A860-F503C986984F}" srcOrd="5" destOrd="0" presId="urn:microsoft.com/office/officeart/2008/layout/VerticalCurvedList"/>
    <dgm:cxn modelId="{A20112CE-A13B-4885-A321-26B171222E38}" type="presParOf" srcId="{F599DB7E-1694-4A05-ACE1-35BAA627D593}" destId="{9AA37675-3F32-41AF-A21D-CA040AC7A00E}" srcOrd="6" destOrd="0" presId="urn:microsoft.com/office/officeart/2008/layout/VerticalCurvedList"/>
    <dgm:cxn modelId="{1A1F9A21-364C-493C-B17B-7EC25DCDBCFC}" type="presParOf" srcId="{9AA37675-3F32-41AF-A21D-CA040AC7A00E}" destId="{2492DD02-6B32-44DE-B98C-97E5400ADDAB}" srcOrd="0" destOrd="0" presId="urn:microsoft.com/office/officeart/2008/layout/VerticalCurvedList"/>
    <dgm:cxn modelId="{A3B94DCD-4FDF-4320-8991-862A4AC82D29}" type="presParOf" srcId="{F599DB7E-1694-4A05-ACE1-35BAA627D593}" destId="{9F293798-433F-4027-97E3-A729DE4EB4BF}" srcOrd="7" destOrd="0" presId="urn:microsoft.com/office/officeart/2008/layout/VerticalCurvedList"/>
    <dgm:cxn modelId="{4B4D8734-25C5-425E-86A7-EDFBE939A015}" type="presParOf" srcId="{F599DB7E-1694-4A05-ACE1-35BAA627D593}" destId="{2C4AB3EE-5D0C-49A3-A606-27082A74AB21}" srcOrd="8" destOrd="0" presId="urn:microsoft.com/office/officeart/2008/layout/VerticalCurvedList"/>
    <dgm:cxn modelId="{33AC5495-A3A7-46CB-9CF1-4C8CD8A39D1A}" type="presParOf" srcId="{2C4AB3EE-5D0C-49A3-A606-27082A74AB21}" destId="{67B64756-5C82-4BF8-83FF-016DDE953348}" srcOrd="0" destOrd="0" presId="urn:microsoft.com/office/officeart/2008/layout/VerticalCurvedList"/>
    <dgm:cxn modelId="{F26EB174-6BAB-42DB-B331-3F0565480003}" type="presParOf" srcId="{F599DB7E-1694-4A05-ACE1-35BAA627D593}" destId="{DA1D15D0-A2A6-4B08-86D4-EAF7B8F256D4}" srcOrd="9" destOrd="0" presId="urn:microsoft.com/office/officeart/2008/layout/VerticalCurvedList"/>
    <dgm:cxn modelId="{6DFEADE8-F682-4826-A17A-04CB4B5D018E}" type="presParOf" srcId="{F599DB7E-1694-4A05-ACE1-35BAA627D593}" destId="{B1FB4220-BAEA-497F-BD5D-7EB540FB0BDC}" srcOrd="10" destOrd="0" presId="urn:microsoft.com/office/officeart/2008/layout/VerticalCurvedList"/>
    <dgm:cxn modelId="{A49E1988-121A-4CFB-B95C-705A95DA05BB}" type="presParOf" srcId="{B1FB4220-BAEA-497F-BD5D-7EB540FB0BDC}" destId="{5E80C2DA-951F-4325-B0B0-CC7209B4DB0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CC31DDA-7AA2-4A7A-B04D-4182110BAA71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A1884761-6B63-49E0-854B-E7DBE2C923E8}">
      <dgm:prSet/>
      <dgm:spPr/>
      <dgm:t>
        <a:bodyPr/>
        <a:lstStyle/>
        <a:p>
          <a:pPr rtl="0"/>
          <a:r>
            <a:rPr lang="ru-RU" smtClean="0"/>
            <a:t>Современный преподаватель, который увлекает и вовлекает !</a:t>
          </a:r>
          <a:endParaRPr lang="ru-RU"/>
        </a:p>
      </dgm:t>
    </dgm:pt>
    <dgm:pt modelId="{885A7B94-B5B3-4820-B338-7E5AEAEA996B}" type="parTrans" cxnId="{AA7A167C-B03B-43F6-AF2E-9DEAF6FB31C0}">
      <dgm:prSet/>
      <dgm:spPr/>
      <dgm:t>
        <a:bodyPr/>
        <a:lstStyle/>
        <a:p>
          <a:endParaRPr lang="ru-RU"/>
        </a:p>
      </dgm:t>
    </dgm:pt>
    <dgm:pt modelId="{FD76F9AA-3C30-4922-BB29-A4D7BA4908FD}" type="sibTrans" cxnId="{AA7A167C-B03B-43F6-AF2E-9DEAF6FB31C0}">
      <dgm:prSet/>
      <dgm:spPr/>
      <dgm:t>
        <a:bodyPr/>
        <a:lstStyle/>
        <a:p>
          <a:endParaRPr lang="ru-RU"/>
        </a:p>
      </dgm:t>
    </dgm:pt>
    <dgm:pt modelId="{BF02F0AB-D34B-49DB-9FAD-1A461FDFD32B}">
      <dgm:prSet/>
      <dgm:spPr/>
      <dgm:t>
        <a:bodyPr/>
        <a:lstStyle/>
        <a:p>
          <a:pPr rtl="0"/>
          <a:r>
            <a:rPr lang="ru-RU" smtClean="0"/>
            <a:t>Оплата труда преподавателей пропорционально количеству слушающих его лекции</a:t>
          </a:r>
          <a:endParaRPr lang="ru-RU"/>
        </a:p>
      </dgm:t>
    </dgm:pt>
    <dgm:pt modelId="{95B76FC2-275F-4E67-88DC-71E6DA18972D}" type="parTrans" cxnId="{116EE2B5-CE6E-40DD-B04E-27D0BE68FAE4}">
      <dgm:prSet/>
      <dgm:spPr/>
      <dgm:t>
        <a:bodyPr/>
        <a:lstStyle/>
        <a:p>
          <a:endParaRPr lang="ru-RU"/>
        </a:p>
      </dgm:t>
    </dgm:pt>
    <dgm:pt modelId="{18D9076F-EFE7-4894-91A5-1710E7882DC1}" type="sibTrans" cxnId="{116EE2B5-CE6E-40DD-B04E-27D0BE68FAE4}">
      <dgm:prSet/>
      <dgm:spPr/>
      <dgm:t>
        <a:bodyPr/>
        <a:lstStyle/>
        <a:p>
          <a:endParaRPr lang="ru-RU"/>
        </a:p>
      </dgm:t>
    </dgm:pt>
    <dgm:pt modelId="{8100B9F9-F587-43D2-B5C1-C4CEE2322DDD}" type="pres">
      <dgm:prSet presAssocID="{6CC31DDA-7AA2-4A7A-B04D-4182110BAA7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7155B0-4D05-49AC-9D46-DB096419399C}" type="pres">
      <dgm:prSet presAssocID="{A1884761-6B63-49E0-854B-E7DBE2C923E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C22963-8E10-4110-A643-72732CED5C8F}" type="pres">
      <dgm:prSet presAssocID="{FD76F9AA-3C30-4922-BB29-A4D7BA4908FD}" presName="sibTrans" presStyleCnt="0"/>
      <dgm:spPr/>
    </dgm:pt>
    <dgm:pt modelId="{F9598D35-8223-471A-BB16-12DE3749E632}" type="pres">
      <dgm:prSet presAssocID="{BF02F0AB-D34B-49DB-9FAD-1A461FDFD32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F7A4766-96B2-4E04-9EEB-0D243B6801DF}" type="presOf" srcId="{A1884761-6B63-49E0-854B-E7DBE2C923E8}" destId="{EB7155B0-4D05-49AC-9D46-DB096419399C}" srcOrd="0" destOrd="0" presId="urn:microsoft.com/office/officeart/2005/8/layout/hList6"/>
    <dgm:cxn modelId="{AA7A167C-B03B-43F6-AF2E-9DEAF6FB31C0}" srcId="{6CC31DDA-7AA2-4A7A-B04D-4182110BAA71}" destId="{A1884761-6B63-49E0-854B-E7DBE2C923E8}" srcOrd="0" destOrd="0" parTransId="{885A7B94-B5B3-4820-B338-7E5AEAEA996B}" sibTransId="{FD76F9AA-3C30-4922-BB29-A4D7BA4908FD}"/>
    <dgm:cxn modelId="{1931CCCF-AADE-4A2D-AAC1-01813B180249}" type="presOf" srcId="{6CC31DDA-7AA2-4A7A-B04D-4182110BAA71}" destId="{8100B9F9-F587-43D2-B5C1-C4CEE2322DDD}" srcOrd="0" destOrd="0" presId="urn:microsoft.com/office/officeart/2005/8/layout/hList6"/>
    <dgm:cxn modelId="{116EE2B5-CE6E-40DD-B04E-27D0BE68FAE4}" srcId="{6CC31DDA-7AA2-4A7A-B04D-4182110BAA71}" destId="{BF02F0AB-D34B-49DB-9FAD-1A461FDFD32B}" srcOrd="1" destOrd="0" parTransId="{95B76FC2-275F-4E67-88DC-71E6DA18972D}" sibTransId="{18D9076F-EFE7-4894-91A5-1710E7882DC1}"/>
    <dgm:cxn modelId="{43DEBCB2-0BAD-4273-80D4-02D8A0D30015}" type="presOf" srcId="{BF02F0AB-D34B-49DB-9FAD-1A461FDFD32B}" destId="{F9598D35-8223-471A-BB16-12DE3749E632}" srcOrd="0" destOrd="0" presId="urn:microsoft.com/office/officeart/2005/8/layout/hList6"/>
    <dgm:cxn modelId="{AB46E889-57F7-40E1-839B-3B2DC5B30D3D}" type="presParOf" srcId="{8100B9F9-F587-43D2-B5C1-C4CEE2322DDD}" destId="{EB7155B0-4D05-49AC-9D46-DB096419399C}" srcOrd="0" destOrd="0" presId="urn:microsoft.com/office/officeart/2005/8/layout/hList6"/>
    <dgm:cxn modelId="{BA143A76-F889-4EE8-BB06-4E1C4676A485}" type="presParOf" srcId="{8100B9F9-F587-43D2-B5C1-C4CEE2322DDD}" destId="{FEC22963-8E10-4110-A643-72732CED5C8F}" srcOrd="1" destOrd="0" presId="urn:microsoft.com/office/officeart/2005/8/layout/hList6"/>
    <dgm:cxn modelId="{18046FBA-CE8A-4252-9480-7C96EE830625}" type="presParOf" srcId="{8100B9F9-F587-43D2-B5C1-C4CEE2322DDD}" destId="{F9598D35-8223-471A-BB16-12DE3749E632}" srcOrd="2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3984438-601B-43E6-8ADE-8D320981362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79B29589-13CE-417F-AF41-527D1881D5A9}">
      <dgm:prSet/>
      <dgm:spPr/>
      <dgm:t>
        <a:bodyPr/>
        <a:lstStyle/>
        <a:p>
          <a:pPr rtl="0"/>
          <a:r>
            <a:rPr lang="ru-RU" dirty="0" smtClean="0"/>
            <a:t>Лучшие выпускники школ, победители олимпиад, НПК</a:t>
          </a:r>
          <a:endParaRPr lang="ru-RU" dirty="0"/>
        </a:p>
      </dgm:t>
    </dgm:pt>
    <dgm:pt modelId="{CE946E59-6989-4488-8570-F05E04CCFDFE}" type="parTrans" cxnId="{85EC3242-0248-4155-A041-46635FBE11B3}">
      <dgm:prSet/>
      <dgm:spPr/>
      <dgm:t>
        <a:bodyPr/>
        <a:lstStyle/>
        <a:p>
          <a:endParaRPr lang="ru-RU"/>
        </a:p>
      </dgm:t>
    </dgm:pt>
    <dgm:pt modelId="{7192B608-3E3A-49B8-8CFC-AA3A4355B317}" type="sibTrans" cxnId="{85EC3242-0248-4155-A041-46635FBE11B3}">
      <dgm:prSet/>
      <dgm:spPr/>
      <dgm:t>
        <a:bodyPr/>
        <a:lstStyle/>
        <a:p>
          <a:endParaRPr lang="ru-RU"/>
        </a:p>
      </dgm:t>
    </dgm:pt>
    <dgm:pt modelId="{C4559A18-FAAC-48B3-8F8A-3B65C1C4E6FB}">
      <dgm:prSet/>
      <dgm:spPr/>
      <dgm:t>
        <a:bodyPr/>
        <a:lstStyle/>
        <a:p>
          <a:pPr rtl="0"/>
          <a:r>
            <a:rPr lang="ru-RU" smtClean="0"/>
            <a:t>Студенты, заинтересованные в получении престижного и полезного высшего образования</a:t>
          </a:r>
          <a:endParaRPr lang="ru-RU"/>
        </a:p>
      </dgm:t>
    </dgm:pt>
    <dgm:pt modelId="{C9871F30-F2F0-41F9-A9CD-40D2968B5C57}" type="parTrans" cxnId="{587C2E01-05EF-46DD-8517-7FDBAB3D1DF7}">
      <dgm:prSet/>
      <dgm:spPr/>
      <dgm:t>
        <a:bodyPr/>
        <a:lstStyle/>
        <a:p>
          <a:endParaRPr lang="ru-RU"/>
        </a:p>
      </dgm:t>
    </dgm:pt>
    <dgm:pt modelId="{F7BD3682-730F-4B74-A63A-C536576E880C}" type="sibTrans" cxnId="{587C2E01-05EF-46DD-8517-7FDBAB3D1DF7}">
      <dgm:prSet/>
      <dgm:spPr/>
      <dgm:t>
        <a:bodyPr/>
        <a:lstStyle/>
        <a:p>
          <a:endParaRPr lang="ru-RU"/>
        </a:p>
      </dgm:t>
    </dgm:pt>
    <dgm:pt modelId="{B47DE569-1586-4177-B3A4-3ED8483E44ED}">
      <dgm:prSet/>
      <dgm:spPr/>
      <dgm:t>
        <a:bodyPr/>
        <a:lstStyle/>
        <a:p>
          <a:pPr rtl="0"/>
          <a:r>
            <a:rPr lang="ru-RU" smtClean="0"/>
            <a:t>Дерзкие, смелые, амбициозные люди</a:t>
          </a:r>
          <a:endParaRPr lang="ru-RU"/>
        </a:p>
      </dgm:t>
    </dgm:pt>
    <dgm:pt modelId="{19253BEF-7025-4262-A5E9-023EA9448621}" type="parTrans" cxnId="{B8F79000-2BC4-4213-A148-FF08D478EB36}">
      <dgm:prSet/>
      <dgm:spPr/>
      <dgm:t>
        <a:bodyPr/>
        <a:lstStyle/>
        <a:p>
          <a:endParaRPr lang="ru-RU"/>
        </a:p>
      </dgm:t>
    </dgm:pt>
    <dgm:pt modelId="{0FE9966C-B578-4C35-8A5D-A35203FE5EEC}" type="sibTrans" cxnId="{B8F79000-2BC4-4213-A148-FF08D478EB36}">
      <dgm:prSet/>
      <dgm:spPr/>
      <dgm:t>
        <a:bodyPr/>
        <a:lstStyle/>
        <a:p>
          <a:endParaRPr lang="ru-RU"/>
        </a:p>
      </dgm:t>
    </dgm:pt>
    <dgm:pt modelId="{6CDF5785-5B8B-4B8F-843E-C807021E3C55}" type="pres">
      <dgm:prSet presAssocID="{03984438-601B-43E6-8ADE-8D320981362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0F00677-12F5-4B96-9327-9E46EA1CCB8D}" type="pres">
      <dgm:prSet presAssocID="{79B29589-13CE-417F-AF41-527D1881D5A9}" presName="circle1" presStyleLbl="node1" presStyleIdx="0" presStyleCnt="3"/>
      <dgm:spPr/>
    </dgm:pt>
    <dgm:pt modelId="{241FAFD6-913F-4874-AE8D-286EB0ECF283}" type="pres">
      <dgm:prSet presAssocID="{79B29589-13CE-417F-AF41-527D1881D5A9}" presName="space" presStyleCnt="0"/>
      <dgm:spPr/>
    </dgm:pt>
    <dgm:pt modelId="{3E0E237D-B05D-405B-BDCA-5C524470A3C1}" type="pres">
      <dgm:prSet presAssocID="{79B29589-13CE-417F-AF41-527D1881D5A9}" presName="rect1" presStyleLbl="alignAcc1" presStyleIdx="0" presStyleCnt="3" custLinFactNeighborX="8297" custLinFactNeighborY="4613"/>
      <dgm:spPr/>
      <dgm:t>
        <a:bodyPr/>
        <a:lstStyle/>
        <a:p>
          <a:endParaRPr lang="ru-RU"/>
        </a:p>
      </dgm:t>
    </dgm:pt>
    <dgm:pt modelId="{61A5586D-D1F1-42AE-984F-9FFC77382F8C}" type="pres">
      <dgm:prSet presAssocID="{C4559A18-FAAC-48B3-8F8A-3B65C1C4E6FB}" presName="vertSpace2" presStyleLbl="node1" presStyleIdx="0" presStyleCnt="3"/>
      <dgm:spPr/>
    </dgm:pt>
    <dgm:pt modelId="{73AD2EB6-D93F-41A5-98D2-0BEB27489894}" type="pres">
      <dgm:prSet presAssocID="{C4559A18-FAAC-48B3-8F8A-3B65C1C4E6FB}" presName="circle2" presStyleLbl="node1" presStyleIdx="1" presStyleCnt="3"/>
      <dgm:spPr/>
    </dgm:pt>
    <dgm:pt modelId="{39DC287D-58E9-48DA-8C2A-38C1B6657E75}" type="pres">
      <dgm:prSet presAssocID="{C4559A18-FAAC-48B3-8F8A-3B65C1C4E6FB}" presName="rect2" presStyleLbl="alignAcc1" presStyleIdx="1" presStyleCnt="3"/>
      <dgm:spPr/>
      <dgm:t>
        <a:bodyPr/>
        <a:lstStyle/>
        <a:p>
          <a:endParaRPr lang="ru-RU"/>
        </a:p>
      </dgm:t>
    </dgm:pt>
    <dgm:pt modelId="{B5A198CA-8BE4-4A44-A5FD-2AD90F13C0FD}" type="pres">
      <dgm:prSet presAssocID="{B47DE569-1586-4177-B3A4-3ED8483E44ED}" presName="vertSpace3" presStyleLbl="node1" presStyleIdx="1" presStyleCnt="3"/>
      <dgm:spPr/>
    </dgm:pt>
    <dgm:pt modelId="{35989C91-11C9-4DC1-A51A-033CBD8087B6}" type="pres">
      <dgm:prSet presAssocID="{B47DE569-1586-4177-B3A4-3ED8483E44ED}" presName="circle3" presStyleLbl="node1" presStyleIdx="2" presStyleCnt="3"/>
      <dgm:spPr/>
    </dgm:pt>
    <dgm:pt modelId="{DD4CDE46-4B88-4EC2-818B-5905CB1D9AF9}" type="pres">
      <dgm:prSet presAssocID="{B47DE569-1586-4177-B3A4-3ED8483E44ED}" presName="rect3" presStyleLbl="alignAcc1" presStyleIdx="2" presStyleCnt="3"/>
      <dgm:spPr/>
      <dgm:t>
        <a:bodyPr/>
        <a:lstStyle/>
        <a:p>
          <a:endParaRPr lang="ru-RU"/>
        </a:p>
      </dgm:t>
    </dgm:pt>
    <dgm:pt modelId="{DBB7B7BB-D331-497C-AD06-38614733F3BA}" type="pres">
      <dgm:prSet presAssocID="{79B29589-13CE-417F-AF41-527D1881D5A9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2AF6D4-6183-4659-BAC1-2BEBE5D06B82}" type="pres">
      <dgm:prSet presAssocID="{C4559A18-FAAC-48B3-8F8A-3B65C1C4E6FB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B37CD-33F7-44BA-81DC-38FB9AFD5C07}" type="pres">
      <dgm:prSet presAssocID="{B47DE569-1586-4177-B3A4-3ED8483E44ED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AEA818-1FA7-4E01-AF5C-D1E3687359FC}" type="presOf" srcId="{C4559A18-FAAC-48B3-8F8A-3B65C1C4E6FB}" destId="{39DC287D-58E9-48DA-8C2A-38C1B6657E75}" srcOrd="0" destOrd="0" presId="urn:microsoft.com/office/officeart/2005/8/layout/target3"/>
    <dgm:cxn modelId="{BDC5838E-3604-46AD-BBC2-BD6EA3101EC9}" type="presOf" srcId="{03984438-601B-43E6-8ADE-8D3209813625}" destId="{6CDF5785-5B8B-4B8F-843E-C807021E3C55}" srcOrd="0" destOrd="0" presId="urn:microsoft.com/office/officeart/2005/8/layout/target3"/>
    <dgm:cxn modelId="{F5E65454-6A2D-4CEF-A12A-B154912212F4}" type="presOf" srcId="{B47DE569-1586-4177-B3A4-3ED8483E44ED}" destId="{DD4CDE46-4B88-4EC2-818B-5905CB1D9AF9}" srcOrd="0" destOrd="0" presId="urn:microsoft.com/office/officeart/2005/8/layout/target3"/>
    <dgm:cxn modelId="{05EF5D9D-A4EF-4DD3-A0C4-80D2520895DB}" type="presOf" srcId="{79B29589-13CE-417F-AF41-527D1881D5A9}" destId="{DBB7B7BB-D331-497C-AD06-38614733F3BA}" srcOrd="1" destOrd="0" presId="urn:microsoft.com/office/officeart/2005/8/layout/target3"/>
    <dgm:cxn modelId="{B8F79000-2BC4-4213-A148-FF08D478EB36}" srcId="{03984438-601B-43E6-8ADE-8D3209813625}" destId="{B47DE569-1586-4177-B3A4-3ED8483E44ED}" srcOrd="2" destOrd="0" parTransId="{19253BEF-7025-4262-A5E9-023EA9448621}" sibTransId="{0FE9966C-B578-4C35-8A5D-A35203FE5EEC}"/>
    <dgm:cxn modelId="{F689C2F7-5377-4858-90B3-6E973B96A96C}" type="presOf" srcId="{C4559A18-FAAC-48B3-8F8A-3B65C1C4E6FB}" destId="{572AF6D4-6183-4659-BAC1-2BEBE5D06B82}" srcOrd="1" destOrd="0" presId="urn:microsoft.com/office/officeart/2005/8/layout/target3"/>
    <dgm:cxn modelId="{8FA66BC9-5EA1-40F3-B571-C81220224D07}" type="presOf" srcId="{79B29589-13CE-417F-AF41-527D1881D5A9}" destId="{3E0E237D-B05D-405B-BDCA-5C524470A3C1}" srcOrd="0" destOrd="0" presId="urn:microsoft.com/office/officeart/2005/8/layout/target3"/>
    <dgm:cxn modelId="{A2EB325A-9664-4081-BB0D-040E31866A93}" type="presOf" srcId="{B47DE569-1586-4177-B3A4-3ED8483E44ED}" destId="{680B37CD-33F7-44BA-81DC-38FB9AFD5C07}" srcOrd="1" destOrd="0" presId="urn:microsoft.com/office/officeart/2005/8/layout/target3"/>
    <dgm:cxn modelId="{587C2E01-05EF-46DD-8517-7FDBAB3D1DF7}" srcId="{03984438-601B-43E6-8ADE-8D3209813625}" destId="{C4559A18-FAAC-48B3-8F8A-3B65C1C4E6FB}" srcOrd="1" destOrd="0" parTransId="{C9871F30-F2F0-41F9-A9CD-40D2968B5C57}" sibTransId="{F7BD3682-730F-4B74-A63A-C536576E880C}"/>
    <dgm:cxn modelId="{85EC3242-0248-4155-A041-46635FBE11B3}" srcId="{03984438-601B-43E6-8ADE-8D3209813625}" destId="{79B29589-13CE-417F-AF41-527D1881D5A9}" srcOrd="0" destOrd="0" parTransId="{CE946E59-6989-4488-8570-F05E04CCFDFE}" sibTransId="{7192B608-3E3A-49B8-8CFC-AA3A4355B317}"/>
    <dgm:cxn modelId="{C2EACDEA-5A08-4D9F-9F0F-6ECB32E2E1A1}" type="presParOf" srcId="{6CDF5785-5B8B-4B8F-843E-C807021E3C55}" destId="{50F00677-12F5-4B96-9327-9E46EA1CCB8D}" srcOrd="0" destOrd="0" presId="urn:microsoft.com/office/officeart/2005/8/layout/target3"/>
    <dgm:cxn modelId="{4E2EDCA5-E497-484C-9586-688611969170}" type="presParOf" srcId="{6CDF5785-5B8B-4B8F-843E-C807021E3C55}" destId="{241FAFD6-913F-4874-AE8D-286EB0ECF283}" srcOrd="1" destOrd="0" presId="urn:microsoft.com/office/officeart/2005/8/layout/target3"/>
    <dgm:cxn modelId="{DD3AB762-1749-451A-8951-9C59498BA27E}" type="presParOf" srcId="{6CDF5785-5B8B-4B8F-843E-C807021E3C55}" destId="{3E0E237D-B05D-405B-BDCA-5C524470A3C1}" srcOrd="2" destOrd="0" presId="urn:microsoft.com/office/officeart/2005/8/layout/target3"/>
    <dgm:cxn modelId="{83E33EB5-9D47-4773-BC54-B4AB9ADE83FF}" type="presParOf" srcId="{6CDF5785-5B8B-4B8F-843E-C807021E3C55}" destId="{61A5586D-D1F1-42AE-984F-9FFC77382F8C}" srcOrd="3" destOrd="0" presId="urn:microsoft.com/office/officeart/2005/8/layout/target3"/>
    <dgm:cxn modelId="{71848F02-EA52-4C74-8FE3-E589AB83D406}" type="presParOf" srcId="{6CDF5785-5B8B-4B8F-843E-C807021E3C55}" destId="{73AD2EB6-D93F-41A5-98D2-0BEB27489894}" srcOrd="4" destOrd="0" presId="urn:microsoft.com/office/officeart/2005/8/layout/target3"/>
    <dgm:cxn modelId="{92D60966-E828-4C3C-8659-2ED094573076}" type="presParOf" srcId="{6CDF5785-5B8B-4B8F-843E-C807021E3C55}" destId="{39DC287D-58E9-48DA-8C2A-38C1B6657E75}" srcOrd="5" destOrd="0" presId="urn:microsoft.com/office/officeart/2005/8/layout/target3"/>
    <dgm:cxn modelId="{E22455B2-CACF-4D55-B501-1F7BF0D9EF1F}" type="presParOf" srcId="{6CDF5785-5B8B-4B8F-843E-C807021E3C55}" destId="{B5A198CA-8BE4-4A44-A5FD-2AD90F13C0FD}" srcOrd="6" destOrd="0" presId="urn:microsoft.com/office/officeart/2005/8/layout/target3"/>
    <dgm:cxn modelId="{C8BDE9B8-0001-4473-B3A4-86EEE9681616}" type="presParOf" srcId="{6CDF5785-5B8B-4B8F-843E-C807021E3C55}" destId="{35989C91-11C9-4DC1-A51A-033CBD8087B6}" srcOrd="7" destOrd="0" presId="urn:microsoft.com/office/officeart/2005/8/layout/target3"/>
    <dgm:cxn modelId="{F6914C2E-BA40-4AF8-B5DE-0476567DC1B5}" type="presParOf" srcId="{6CDF5785-5B8B-4B8F-843E-C807021E3C55}" destId="{DD4CDE46-4B88-4EC2-818B-5905CB1D9AF9}" srcOrd="8" destOrd="0" presId="urn:microsoft.com/office/officeart/2005/8/layout/target3"/>
    <dgm:cxn modelId="{29DD34BF-21D6-4788-85A4-4863E2B38461}" type="presParOf" srcId="{6CDF5785-5B8B-4B8F-843E-C807021E3C55}" destId="{DBB7B7BB-D331-497C-AD06-38614733F3BA}" srcOrd="9" destOrd="0" presId="urn:microsoft.com/office/officeart/2005/8/layout/target3"/>
    <dgm:cxn modelId="{6CF62AB9-1A24-4A3C-973F-FA163782528A}" type="presParOf" srcId="{6CDF5785-5B8B-4B8F-843E-C807021E3C55}" destId="{572AF6D4-6183-4659-BAC1-2BEBE5D06B82}" srcOrd="10" destOrd="0" presId="urn:microsoft.com/office/officeart/2005/8/layout/target3"/>
    <dgm:cxn modelId="{9069A5BE-6FA1-4395-9E7A-BA7CE9452ACF}" type="presParOf" srcId="{6CDF5785-5B8B-4B8F-843E-C807021E3C55}" destId="{680B37CD-33F7-44BA-81DC-38FB9AFD5C07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C9B22C4-1AAE-4B54-8628-9B3343F39D9B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37695B1-45E4-4970-A747-A2081680AA33}">
      <dgm:prSet custT="1"/>
      <dgm:spPr/>
      <dgm:t>
        <a:bodyPr/>
        <a:lstStyle/>
        <a:p>
          <a:pPr rtl="0"/>
          <a:r>
            <a:rPr lang="ru-RU" sz="2000" dirty="0" smtClean="0"/>
            <a:t>Дипломированный специалист способный к наращиванию новых компетенций</a:t>
          </a:r>
          <a:endParaRPr lang="ru-RU" sz="2000" dirty="0"/>
        </a:p>
      </dgm:t>
    </dgm:pt>
    <dgm:pt modelId="{1FEE597A-E0CF-4C08-A40F-E86096460736}" type="parTrans" cxnId="{5ADCA78B-A968-43AC-B9D3-6FAC8F65B27C}">
      <dgm:prSet/>
      <dgm:spPr/>
      <dgm:t>
        <a:bodyPr/>
        <a:lstStyle/>
        <a:p>
          <a:endParaRPr lang="ru-RU"/>
        </a:p>
      </dgm:t>
    </dgm:pt>
    <dgm:pt modelId="{25A1E2EB-6DB2-4A21-B70F-91E147786241}" type="sibTrans" cxnId="{5ADCA78B-A968-43AC-B9D3-6FAC8F65B27C}">
      <dgm:prSet/>
      <dgm:spPr/>
      <dgm:t>
        <a:bodyPr/>
        <a:lstStyle/>
        <a:p>
          <a:endParaRPr lang="ru-RU"/>
        </a:p>
      </dgm:t>
    </dgm:pt>
    <dgm:pt modelId="{7C5BF9D6-3E38-450B-8CAF-E5F56BAD002C}">
      <dgm:prSet custT="1"/>
      <dgm:spPr/>
      <dgm:t>
        <a:bodyPr/>
        <a:lstStyle/>
        <a:p>
          <a:pPr rtl="0"/>
          <a:r>
            <a:rPr lang="ru-RU" sz="2400" dirty="0" smtClean="0"/>
            <a:t>Желанный сотрудник для каждого работодателя</a:t>
          </a:r>
          <a:endParaRPr lang="ru-RU" sz="2400" dirty="0"/>
        </a:p>
      </dgm:t>
    </dgm:pt>
    <dgm:pt modelId="{06C13C25-B802-4EB5-A416-E77BE1DCD59A}" type="parTrans" cxnId="{09E7421B-9B60-44B9-8951-63EAC8D7E4A2}">
      <dgm:prSet/>
      <dgm:spPr/>
      <dgm:t>
        <a:bodyPr/>
        <a:lstStyle/>
        <a:p>
          <a:endParaRPr lang="ru-RU"/>
        </a:p>
      </dgm:t>
    </dgm:pt>
    <dgm:pt modelId="{76A1AF6F-0F4B-4FB8-95D5-9275F00D4379}" type="sibTrans" cxnId="{09E7421B-9B60-44B9-8951-63EAC8D7E4A2}">
      <dgm:prSet/>
      <dgm:spPr/>
      <dgm:t>
        <a:bodyPr/>
        <a:lstStyle/>
        <a:p>
          <a:endParaRPr lang="ru-RU"/>
        </a:p>
      </dgm:t>
    </dgm:pt>
    <dgm:pt modelId="{607B7482-8BC2-4AE1-AD18-ED89A8232E5D}">
      <dgm:prSet custT="1"/>
      <dgm:spPr/>
      <dgm:t>
        <a:bodyPr/>
        <a:lstStyle/>
        <a:p>
          <a:pPr rtl="0"/>
          <a:r>
            <a:rPr lang="ru-RU" sz="2400" dirty="0" smtClean="0"/>
            <a:t>Человек, способный к дальнейшему саморазвитию</a:t>
          </a:r>
          <a:endParaRPr lang="ru-RU" sz="2400" dirty="0"/>
        </a:p>
      </dgm:t>
    </dgm:pt>
    <dgm:pt modelId="{864E0B58-1876-453D-B157-EE2B0378E6FA}" type="parTrans" cxnId="{FEC33EAA-07DE-48FC-9C2D-C81ADCF1F756}">
      <dgm:prSet/>
      <dgm:spPr/>
      <dgm:t>
        <a:bodyPr/>
        <a:lstStyle/>
        <a:p>
          <a:endParaRPr lang="ru-RU"/>
        </a:p>
      </dgm:t>
    </dgm:pt>
    <dgm:pt modelId="{F3D88E3B-44B2-4350-9525-4EE4077F993D}" type="sibTrans" cxnId="{FEC33EAA-07DE-48FC-9C2D-C81ADCF1F756}">
      <dgm:prSet/>
      <dgm:spPr/>
      <dgm:t>
        <a:bodyPr/>
        <a:lstStyle/>
        <a:p>
          <a:endParaRPr lang="ru-RU"/>
        </a:p>
      </dgm:t>
    </dgm:pt>
    <dgm:pt modelId="{B8D39CF1-5D08-4B2E-B16F-6373B7918B97}">
      <dgm:prSet/>
      <dgm:spPr/>
      <dgm:t>
        <a:bodyPr/>
        <a:lstStyle/>
        <a:p>
          <a:pPr rtl="0"/>
          <a:r>
            <a:rPr lang="ru-RU" dirty="0" err="1" smtClean="0"/>
            <a:t>Потенциальн</a:t>
          </a:r>
          <a:r>
            <a:rPr lang="ru-RU" dirty="0" smtClean="0"/>
            <a:t> </a:t>
          </a:r>
          <a:r>
            <a:rPr lang="ru-RU" dirty="0" err="1" smtClean="0"/>
            <a:t>ый</a:t>
          </a:r>
          <a:r>
            <a:rPr lang="ru-RU" dirty="0" smtClean="0"/>
            <a:t> победитель в конкурентной среде</a:t>
          </a:r>
          <a:endParaRPr lang="ru-RU" dirty="0"/>
        </a:p>
      </dgm:t>
    </dgm:pt>
    <dgm:pt modelId="{044892F1-0275-46DD-8E75-C7902A2B41F0}" type="parTrans" cxnId="{B04B7237-5700-4E9F-8453-901DCD999818}">
      <dgm:prSet/>
      <dgm:spPr/>
      <dgm:t>
        <a:bodyPr/>
        <a:lstStyle/>
        <a:p>
          <a:endParaRPr lang="ru-RU"/>
        </a:p>
      </dgm:t>
    </dgm:pt>
    <dgm:pt modelId="{854525AC-173A-4020-8C06-F55C5F12A418}" type="sibTrans" cxnId="{B04B7237-5700-4E9F-8453-901DCD999818}">
      <dgm:prSet/>
      <dgm:spPr/>
      <dgm:t>
        <a:bodyPr/>
        <a:lstStyle/>
        <a:p>
          <a:endParaRPr lang="ru-RU"/>
        </a:p>
      </dgm:t>
    </dgm:pt>
    <dgm:pt modelId="{B338AC08-2E45-40F1-A5B1-CF769B3913B7}" type="pres">
      <dgm:prSet presAssocID="{CC9B22C4-1AAE-4B54-8628-9B3343F39D9B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C38417-3B05-4371-9928-11FDBF3E0BFF}" type="pres">
      <dgm:prSet presAssocID="{CC9B22C4-1AAE-4B54-8628-9B3343F39D9B}" presName="axisShape" presStyleLbl="bgShp" presStyleIdx="0" presStyleCnt="1" custScaleX="125451" custLinFactNeighborX="645" custLinFactNeighborY="-1117"/>
      <dgm:spPr/>
    </dgm:pt>
    <dgm:pt modelId="{D8CA96F2-832B-483E-9A3D-3DD79EC0D802}" type="pres">
      <dgm:prSet presAssocID="{CC9B22C4-1AAE-4B54-8628-9B3343F39D9B}" presName="rect1" presStyleLbl="node1" presStyleIdx="0" presStyleCnt="4" custScaleX="248298" custScaleY="107568" custLinFactNeighborX="-76640" custLinFactNeighborY="-86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1858DF-EA91-4BA1-90B6-76F59CBB0554}" type="pres">
      <dgm:prSet presAssocID="{CC9B22C4-1AAE-4B54-8628-9B3343F39D9B}" presName="rect2" presStyleLbl="node1" presStyleIdx="1" presStyleCnt="4" custScaleX="254751" custScaleY="107320" custLinFactNeighborX="80366" custLinFactNeighborY="-948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3EF37-1CE9-4452-86F6-E1F16D1CD3F2}" type="pres">
      <dgm:prSet presAssocID="{CC9B22C4-1AAE-4B54-8628-9B3343F39D9B}" presName="rect3" presStyleLbl="node1" presStyleIdx="2" presStyleCnt="4" custScaleX="245749" custScaleY="105232" custLinFactNeighborX="-77915" custLinFactNeighborY="52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C23C4F-023E-4BD2-B9BB-76BED273A982}" type="pres">
      <dgm:prSet presAssocID="{CC9B22C4-1AAE-4B54-8628-9B3343F39D9B}" presName="rect4" presStyleLbl="node1" presStyleIdx="3" presStyleCnt="4" custScaleX="246543" custScaleY="104069" custLinFactNeighborX="81318" custLinFactNeighborY="253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4B7237-5700-4E9F-8453-901DCD999818}" srcId="{CC9B22C4-1AAE-4B54-8628-9B3343F39D9B}" destId="{B8D39CF1-5D08-4B2E-B16F-6373B7918B97}" srcOrd="3" destOrd="0" parTransId="{044892F1-0275-46DD-8E75-C7902A2B41F0}" sibTransId="{854525AC-173A-4020-8C06-F55C5F12A418}"/>
    <dgm:cxn modelId="{50946EBD-0D4B-460C-9A83-E7BE9B206510}" type="presOf" srcId="{CC9B22C4-1AAE-4B54-8628-9B3343F39D9B}" destId="{B338AC08-2E45-40F1-A5B1-CF769B3913B7}" srcOrd="0" destOrd="0" presId="urn:microsoft.com/office/officeart/2005/8/layout/matrix2"/>
    <dgm:cxn modelId="{CE07D3A9-F0BB-4EE6-B7B8-0813444C638C}" type="presOf" srcId="{7C5BF9D6-3E38-450B-8CAF-E5F56BAD002C}" destId="{BB1858DF-EA91-4BA1-90B6-76F59CBB0554}" srcOrd="0" destOrd="0" presId="urn:microsoft.com/office/officeart/2005/8/layout/matrix2"/>
    <dgm:cxn modelId="{5ADCA78B-A968-43AC-B9D3-6FAC8F65B27C}" srcId="{CC9B22C4-1AAE-4B54-8628-9B3343F39D9B}" destId="{537695B1-45E4-4970-A747-A2081680AA33}" srcOrd="0" destOrd="0" parTransId="{1FEE597A-E0CF-4C08-A40F-E86096460736}" sibTransId="{25A1E2EB-6DB2-4A21-B70F-91E147786241}"/>
    <dgm:cxn modelId="{1541BA35-1116-4E8C-84E5-84C5C5D3649D}" type="presOf" srcId="{607B7482-8BC2-4AE1-AD18-ED89A8232E5D}" destId="{19E3EF37-1CE9-4452-86F6-E1F16D1CD3F2}" srcOrd="0" destOrd="0" presId="urn:microsoft.com/office/officeart/2005/8/layout/matrix2"/>
    <dgm:cxn modelId="{56A3BE49-82FD-4739-A5AD-B607CBF5DC1F}" type="presOf" srcId="{B8D39CF1-5D08-4B2E-B16F-6373B7918B97}" destId="{78C23C4F-023E-4BD2-B9BB-76BED273A982}" srcOrd="0" destOrd="0" presId="urn:microsoft.com/office/officeart/2005/8/layout/matrix2"/>
    <dgm:cxn modelId="{4577B552-339D-4277-AB0C-B1854ED65A7D}" type="presOf" srcId="{537695B1-45E4-4970-A747-A2081680AA33}" destId="{D8CA96F2-832B-483E-9A3D-3DD79EC0D802}" srcOrd="0" destOrd="0" presId="urn:microsoft.com/office/officeart/2005/8/layout/matrix2"/>
    <dgm:cxn modelId="{09E7421B-9B60-44B9-8951-63EAC8D7E4A2}" srcId="{CC9B22C4-1AAE-4B54-8628-9B3343F39D9B}" destId="{7C5BF9D6-3E38-450B-8CAF-E5F56BAD002C}" srcOrd="1" destOrd="0" parTransId="{06C13C25-B802-4EB5-A416-E77BE1DCD59A}" sibTransId="{76A1AF6F-0F4B-4FB8-95D5-9275F00D4379}"/>
    <dgm:cxn modelId="{FEC33EAA-07DE-48FC-9C2D-C81ADCF1F756}" srcId="{CC9B22C4-1AAE-4B54-8628-9B3343F39D9B}" destId="{607B7482-8BC2-4AE1-AD18-ED89A8232E5D}" srcOrd="2" destOrd="0" parTransId="{864E0B58-1876-453D-B157-EE2B0378E6FA}" sibTransId="{F3D88E3B-44B2-4350-9525-4EE4077F993D}"/>
    <dgm:cxn modelId="{A9B7FA0B-8162-4FC0-A11D-96811AE6E00B}" type="presParOf" srcId="{B338AC08-2E45-40F1-A5B1-CF769B3913B7}" destId="{F2C38417-3B05-4371-9928-11FDBF3E0BFF}" srcOrd="0" destOrd="0" presId="urn:microsoft.com/office/officeart/2005/8/layout/matrix2"/>
    <dgm:cxn modelId="{0E2D90C6-6A9D-4F29-9A81-ECEEC13D0C56}" type="presParOf" srcId="{B338AC08-2E45-40F1-A5B1-CF769B3913B7}" destId="{D8CA96F2-832B-483E-9A3D-3DD79EC0D802}" srcOrd="1" destOrd="0" presId="urn:microsoft.com/office/officeart/2005/8/layout/matrix2"/>
    <dgm:cxn modelId="{1BDA18F2-AC62-4B69-8246-EA2FDC07ADE1}" type="presParOf" srcId="{B338AC08-2E45-40F1-A5B1-CF769B3913B7}" destId="{BB1858DF-EA91-4BA1-90B6-76F59CBB0554}" srcOrd="2" destOrd="0" presId="urn:microsoft.com/office/officeart/2005/8/layout/matrix2"/>
    <dgm:cxn modelId="{E1403180-6124-4605-AC49-3D4A4C752AA2}" type="presParOf" srcId="{B338AC08-2E45-40F1-A5B1-CF769B3913B7}" destId="{19E3EF37-1CE9-4452-86F6-E1F16D1CD3F2}" srcOrd="3" destOrd="0" presId="urn:microsoft.com/office/officeart/2005/8/layout/matrix2"/>
    <dgm:cxn modelId="{12159874-C636-4659-BDBD-A7416DB73298}" type="presParOf" srcId="{B338AC08-2E45-40F1-A5B1-CF769B3913B7}" destId="{78C23C4F-023E-4BD2-B9BB-76BED273A982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5CD55A-46E3-401B-A108-9C364169EEF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ru-RU"/>
        </a:p>
      </dgm:t>
    </dgm:pt>
    <dgm:pt modelId="{EF9CB8C9-B908-48C2-811A-5BF604C05348}">
      <dgm:prSet custT="1"/>
      <dgm:spPr/>
      <dgm:t>
        <a:bodyPr/>
        <a:lstStyle/>
        <a:p>
          <a:pPr rtl="0"/>
          <a:r>
            <a:rPr lang="ru-RU" sz="1600" dirty="0" smtClean="0"/>
            <a:t>Планирование</a:t>
          </a:r>
          <a:endParaRPr lang="ru-RU" sz="1600" dirty="0"/>
        </a:p>
      </dgm:t>
    </dgm:pt>
    <dgm:pt modelId="{8A49EF59-9CAD-48D5-AF76-1F3E5A057C7D}" type="parTrans" cxnId="{A13C8620-62DF-47D8-AA8A-2C29EC099E76}">
      <dgm:prSet/>
      <dgm:spPr/>
      <dgm:t>
        <a:bodyPr/>
        <a:lstStyle/>
        <a:p>
          <a:endParaRPr lang="ru-RU" sz="1600"/>
        </a:p>
      </dgm:t>
    </dgm:pt>
    <dgm:pt modelId="{BE35FF7A-8007-452E-95AF-3176575477D1}" type="sibTrans" cxnId="{A13C8620-62DF-47D8-AA8A-2C29EC099E76}">
      <dgm:prSet/>
      <dgm:spPr/>
      <dgm:t>
        <a:bodyPr/>
        <a:lstStyle/>
        <a:p>
          <a:endParaRPr lang="ru-RU" sz="1600"/>
        </a:p>
      </dgm:t>
    </dgm:pt>
    <dgm:pt modelId="{BF1635C5-69D9-43D4-B9C6-BC2BF18D1FB8}">
      <dgm:prSet custT="1"/>
      <dgm:spPr/>
      <dgm:t>
        <a:bodyPr/>
        <a:lstStyle/>
        <a:p>
          <a:pPr rtl="0"/>
          <a:r>
            <a:rPr lang="ru-RU" sz="1600" dirty="0" smtClean="0"/>
            <a:t>Разработка проекта</a:t>
          </a:r>
          <a:endParaRPr lang="ru-RU" sz="1600" dirty="0"/>
        </a:p>
      </dgm:t>
    </dgm:pt>
    <dgm:pt modelId="{C6280B9F-0681-4756-813A-BD132027B54B}" type="parTrans" cxnId="{2D03B23B-1028-43D1-BF0E-A5A2C04B6E67}">
      <dgm:prSet/>
      <dgm:spPr/>
      <dgm:t>
        <a:bodyPr/>
        <a:lstStyle/>
        <a:p>
          <a:endParaRPr lang="ru-RU" sz="1600"/>
        </a:p>
      </dgm:t>
    </dgm:pt>
    <dgm:pt modelId="{1544F260-AE44-4E38-93D2-CA0F8E18D3D3}" type="sibTrans" cxnId="{2D03B23B-1028-43D1-BF0E-A5A2C04B6E67}">
      <dgm:prSet/>
      <dgm:spPr/>
      <dgm:t>
        <a:bodyPr/>
        <a:lstStyle/>
        <a:p>
          <a:endParaRPr lang="ru-RU" sz="1600"/>
        </a:p>
      </dgm:t>
    </dgm:pt>
    <dgm:pt modelId="{1ACC9D25-2935-4F33-A6E5-B917BE80F04F}">
      <dgm:prSet custT="1"/>
      <dgm:spPr/>
      <dgm:t>
        <a:bodyPr/>
        <a:lstStyle/>
        <a:p>
          <a:pPr rtl="0"/>
          <a:r>
            <a:rPr lang="ru-RU" sz="1600" dirty="0" smtClean="0"/>
            <a:t>Получение финансирования</a:t>
          </a:r>
          <a:endParaRPr lang="ru-RU" sz="1600" dirty="0"/>
        </a:p>
      </dgm:t>
    </dgm:pt>
    <dgm:pt modelId="{D0375A34-1ECA-41FB-80B9-68CEFBBFD964}" type="parTrans" cxnId="{14EE713A-3EED-4B79-9F79-3CFBCC2EEA9B}">
      <dgm:prSet/>
      <dgm:spPr/>
      <dgm:t>
        <a:bodyPr/>
        <a:lstStyle/>
        <a:p>
          <a:endParaRPr lang="ru-RU" sz="1600"/>
        </a:p>
      </dgm:t>
    </dgm:pt>
    <dgm:pt modelId="{FEDC3047-D244-4A02-8B7E-7FA4A0831CCD}" type="sibTrans" cxnId="{14EE713A-3EED-4B79-9F79-3CFBCC2EEA9B}">
      <dgm:prSet/>
      <dgm:spPr/>
      <dgm:t>
        <a:bodyPr/>
        <a:lstStyle/>
        <a:p>
          <a:endParaRPr lang="ru-RU" sz="1600"/>
        </a:p>
      </dgm:t>
    </dgm:pt>
    <dgm:pt modelId="{4B3FC69B-7815-429A-B9D1-2BFF172C70E3}">
      <dgm:prSet custT="1"/>
      <dgm:spPr/>
      <dgm:t>
        <a:bodyPr/>
        <a:lstStyle/>
        <a:p>
          <a:pPr rtl="0"/>
          <a:r>
            <a:rPr lang="ru-RU" sz="1600" dirty="0" smtClean="0"/>
            <a:t>Реализация проекта</a:t>
          </a:r>
          <a:endParaRPr lang="ru-RU" sz="1600" dirty="0"/>
        </a:p>
      </dgm:t>
    </dgm:pt>
    <dgm:pt modelId="{5859A838-1C32-4F7F-92F1-9AC2820743B5}" type="parTrans" cxnId="{31656F39-64CE-49E9-8AE3-D047FD73C528}">
      <dgm:prSet/>
      <dgm:spPr/>
      <dgm:t>
        <a:bodyPr/>
        <a:lstStyle/>
        <a:p>
          <a:endParaRPr lang="ru-RU" sz="1600"/>
        </a:p>
      </dgm:t>
    </dgm:pt>
    <dgm:pt modelId="{9B437BBB-E4B3-4690-A4C8-09690D9E2944}" type="sibTrans" cxnId="{31656F39-64CE-49E9-8AE3-D047FD73C528}">
      <dgm:prSet/>
      <dgm:spPr/>
      <dgm:t>
        <a:bodyPr/>
        <a:lstStyle/>
        <a:p>
          <a:endParaRPr lang="ru-RU" sz="1600"/>
        </a:p>
      </dgm:t>
    </dgm:pt>
    <dgm:pt modelId="{08F6EA65-582B-4D37-8C3A-991FDC77401E}">
      <dgm:prSet custT="1"/>
      <dgm:spPr/>
      <dgm:t>
        <a:bodyPr/>
        <a:lstStyle/>
        <a:p>
          <a:pPr rtl="0"/>
          <a:r>
            <a:rPr lang="ru-RU" sz="1600" dirty="0" smtClean="0"/>
            <a:t>Достижение цели преобразования</a:t>
          </a:r>
          <a:endParaRPr lang="ru-RU" sz="1600" dirty="0"/>
        </a:p>
      </dgm:t>
    </dgm:pt>
    <dgm:pt modelId="{C4596471-081D-479D-A418-94CF6BE59CB1}" type="parTrans" cxnId="{F566E183-9BD2-4B78-AA43-74C1DC2EF343}">
      <dgm:prSet/>
      <dgm:spPr/>
      <dgm:t>
        <a:bodyPr/>
        <a:lstStyle/>
        <a:p>
          <a:endParaRPr lang="ru-RU" sz="1600"/>
        </a:p>
      </dgm:t>
    </dgm:pt>
    <dgm:pt modelId="{D92FEE4B-052D-49A8-87A3-4C8AB0846130}" type="sibTrans" cxnId="{F566E183-9BD2-4B78-AA43-74C1DC2EF343}">
      <dgm:prSet/>
      <dgm:spPr/>
      <dgm:t>
        <a:bodyPr/>
        <a:lstStyle/>
        <a:p>
          <a:endParaRPr lang="ru-RU" sz="1600"/>
        </a:p>
      </dgm:t>
    </dgm:pt>
    <dgm:pt modelId="{FE7B54C1-3DE3-4955-B8E1-2F4134812358}" type="pres">
      <dgm:prSet presAssocID="{0B5CD55A-46E3-401B-A108-9C364169EEF1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EBBA583-B23C-488D-B4A2-770F177A27A0}" type="pres">
      <dgm:prSet presAssocID="{0B5CD55A-46E3-401B-A108-9C364169EEF1}" presName="arrow" presStyleLbl="bgShp" presStyleIdx="0" presStyleCnt="1"/>
      <dgm:spPr/>
    </dgm:pt>
    <dgm:pt modelId="{95B3F31A-9C56-4A7B-BF75-DA1EC279C239}" type="pres">
      <dgm:prSet presAssocID="{0B5CD55A-46E3-401B-A108-9C364169EEF1}" presName="points" presStyleCnt="0"/>
      <dgm:spPr/>
    </dgm:pt>
    <dgm:pt modelId="{703AEB03-8F02-4161-ACBD-2E0708008D44}" type="pres">
      <dgm:prSet presAssocID="{EF9CB8C9-B908-48C2-811A-5BF604C05348}" presName="compositeA" presStyleCnt="0"/>
      <dgm:spPr/>
    </dgm:pt>
    <dgm:pt modelId="{00553816-6AAB-4762-85BC-7CB0FF3C9FB2}" type="pres">
      <dgm:prSet presAssocID="{EF9CB8C9-B908-48C2-811A-5BF604C05348}" presName="textA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FD4768-7BAE-4F30-B468-F7652A0E22F4}" type="pres">
      <dgm:prSet presAssocID="{EF9CB8C9-B908-48C2-811A-5BF604C05348}" presName="circleA" presStyleLbl="node1" presStyleIdx="0" presStyleCnt="5"/>
      <dgm:spPr/>
    </dgm:pt>
    <dgm:pt modelId="{B270523F-9B8B-4498-955B-9A694E95772B}" type="pres">
      <dgm:prSet presAssocID="{EF9CB8C9-B908-48C2-811A-5BF604C05348}" presName="spaceA" presStyleCnt="0"/>
      <dgm:spPr/>
    </dgm:pt>
    <dgm:pt modelId="{E2849B96-E22F-457A-9E73-C487CC8F9B43}" type="pres">
      <dgm:prSet presAssocID="{BE35FF7A-8007-452E-95AF-3176575477D1}" presName="space" presStyleCnt="0"/>
      <dgm:spPr/>
    </dgm:pt>
    <dgm:pt modelId="{4E92A740-649E-40F1-88FC-CB8A6696905C}" type="pres">
      <dgm:prSet presAssocID="{BF1635C5-69D9-43D4-B9C6-BC2BF18D1FB8}" presName="compositeB" presStyleCnt="0"/>
      <dgm:spPr/>
    </dgm:pt>
    <dgm:pt modelId="{542D4FF5-E8D7-4E62-B4DC-61CA782F442F}" type="pres">
      <dgm:prSet presAssocID="{BF1635C5-69D9-43D4-B9C6-BC2BF18D1FB8}" presName="text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FAD678-A43A-48EA-BC48-DF0E2B86853A}" type="pres">
      <dgm:prSet presAssocID="{BF1635C5-69D9-43D4-B9C6-BC2BF18D1FB8}" presName="circleB" presStyleLbl="node1" presStyleIdx="1" presStyleCnt="5"/>
      <dgm:spPr/>
    </dgm:pt>
    <dgm:pt modelId="{1A9E40B2-B085-43D6-8D83-D388EC296156}" type="pres">
      <dgm:prSet presAssocID="{BF1635C5-69D9-43D4-B9C6-BC2BF18D1FB8}" presName="spaceB" presStyleCnt="0"/>
      <dgm:spPr/>
    </dgm:pt>
    <dgm:pt modelId="{E8A09AC4-1FE0-48FD-8A06-F50F24EFD2C8}" type="pres">
      <dgm:prSet presAssocID="{1544F260-AE44-4E38-93D2-CA0F8E18D3D3}" presName="space" presStyleCnt="0"/>
      <dgm:spPr/>
    </dgm:pt>
    <dgm:pt modelId="{A6D148B1-2D90-423F-A3D4-5415A2235B84}" type="pres">
      <dgm:prSet presAssocID="{1ACC9D25-2935-4F33-A6E5-B917BE80F04F}" presName="compositeA" presStyleCnt="0"/>
      <dgm:spPr/>
    </dgm:pt>
    <dgm:pt modelId="{772D00CB-3169-476A-8450-2EC6E0EAE6DE}" type="pres">
      <dgm:prSet presAssocID="{1ACC9D25-2935-4F33-A6E5-B917BE80F04F}" presName="textA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ED54B5-D1F9-4659-B81E-5CE15BCB1FA8}" type="pres">
      <dgm:prSet presAssocID="{1ACC9D25-2935-4F33-A6E5-B917BE80F04F}" presName="circleA" presStyleLbl="node1" presStyleIdx="2" presStyleCnt="5"/>
      <dgm:spPr/>
    </dgm:pt>
    <dgm:pt modelId="{C3132134-84C4-4496-875E-4F388018CF0F}" type="pres">
      <dgm:prSet presAssocID="{1ACC9D25-2935-4F33-A6E5-B917BE80F04F}" presName="spaceA" presStyleCnt="0"/>
      <dgm:spPr/>
    </dgm:pt>
    <dgm:pt modelId="{30F2B1E9-7F38-424C-91BF-E280166F9BB7}" type="pres">
      <dgm:prSet presAssocID="{FEDC3047-D244-4A02-8B7E-7FA4A0831CCD}" presName="space" presStyleCnt="0"/>
      <dgm:spPr/>
    </dgm:pt>
    <dgm:pt modelId="{4732E0F6-DCB6-468E-B83C-D8C3B508896D}" type="pres">
      <dgm:prSet presAssocID="{4B3FC69B-7815-429A-B9D1-2BFF172C70E3}" presName="compositeB" presStyleCnt="0"/>
      <dgm:spPr/>
    </dgm:pt>
    <dgm:pt modelId="{7449E0B5-5277-4462-B753-8166FCEBBC05}" type="pres">
      <dgm:prSet presAssocID="{4B3FC69B-7815-429A-B9D1-2BFF172C70E3}" presName="textB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CB9187-57DD-4407-8D3E-F1B74E6A95B0}" type="pres">
      <dgm:prSet presAssocID="{4B3FC69B-7815-429A-B9D1-2BFF172C70E3}" presName="circleB" presStyleLbl="node1" presStyleIdx="3" presStyleCnt="5"/>
      <dgm:spPr/>
    </dgm:pt>
    <dgm:pt modelId="{AB90E596-F3AF-4283-B1A6-E29850CB36AA}" type="pres">
      <dgm:prSet presAssocID="{4B3FC69B-7815-429A-B9D1-2BFF172C70E3}" presName="spaceB" presStyleCnt="0"/>
      <dgm:spPr/>
    </dgm:pt>
    <dgm:pt modelId="{4BCB9858-1A54-45D8-86F8-D456272A224C}" type="pres">
      <dgm:prSet presAssocID="{9B437BBB-E4B3-4690-A4C8-09690D9E2944}" presName="space" presStyleCnt="0"/>
      <dgm:spPr/>
    </dgm:pt>
    <dgm:pt modelId="{F6D1E374-2833-421F-BB1C-6893F0268A68}" type="pres">
      <dgm:prSet presAssocID="{08F6EA65-582B-4D37-8C3A-991FDC77401E}" presName="compositeA" presStyleCnt="0"/>
      <dgm:spPr/>
    </dgm:pt>
    <dgm:pt modelId="{F706558C-3535-4AD2-B778-C02B3715FC40}" type="pres">
      <dgm:prSet presAssocID="{08F6EA65-582B-4D37-8C3A-991FDC77401E}" presName="textA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600F07-BD8E-42C7-8D16-8EA73ECF104F}" type="pres">
      <dgm:prSet presAssocID="{08F6EA65-582B-4D37-8C3A-991FDC77401E}" presName="circleA" presStyleLbl="node1" presStyleIdx="4" presStyleCnt="5"/>
      <dgm:spPr/>
    </dgm:pt>
    <dgm:pt modelId="{64E8B680-940A-415D-80E6-26ED69B2914E}" type="pres">
      <dgm:prSet presAssocID="{08F6EA65-582B-4D37-8C3A-991FDC77401E}" presName="spaceA" presStyleCnt="0"/>
      <dgm:spPr/>
    </dgm:pt>
  </dgm:ptLst>
  <dgm:cxnLst>
    <dgm:cxn modelId="{B5B190E3-01D7-48A5-B95E-BB0170825E6B}" type="presOf" srcId="{4B3FC69B-7815-429A-B9D1-2BFF172C70E3}" destId="{7449E0B5-5277-4462-B753-8166FCEBBC05}" srcOrd="0" destOrd="0" presId="urn:microsoft.com/office/officeart/2005/8/layout/hProcess11"/>
    <dgm:cxn modelId="{37D3C273-ACD5-409F-AB5B-1FD49EB02B4C}" type="presOf" srcId="{0B5CD55A-46E3-401B-A108-9C364169EEF1}" destId="{FE7B54C1-3DE3-4955-B8E1-2F4134812358}" srcOrd="0" destOrd="0" presId="urn:microsoft.com/office/officeart/2005/8/layout/hProcess11"/>
    <dgm:cxn modelId="{14EE713A-3EED-4B79-9F79-3CFBCC2EEA9B}" srcId="{0B5CD55A-46E3-401B-A108-9C364169EEF1}" destId="{1ACC9D25-2935-4F33-A6E5-B917BE80F04F}" srcOrd="2" destOrd="0" parTransId="{D0375A34-1ECA-41FB-80B9-68CEFBBFD964}" sibTransId="{FEDC3047-D244-4A02-8B7E-7FA4A0831CCD}"/>
    <dgm:cxn modelId="{1276CFA8-B78E-4877-B40E-AC3BAFBCC31A}" type="presOf" srcId="{BF1635C5-69D9-43D4-B9C6-BC2BF18D1FB8}" destId="{542D4FF5-E8D7-4E62-B4DC-61CA782F442F}" srcOrd="0" destOrd="0" presId="urn:microsoft.com/office/officeart/2005/8/layout/hProcess11"/>
    <dgm:cxn modelId="{04FE46AF-B284-4F0F-81B8-46C49E8EF700}" type="presOf" srcId="{EF9CB8C9-B908-48C2-811A-5BF604C05348}" destId="{00553816-6AAB-4762-85BC-7CB0FF3C9FB2}" srcOrd="0" destOrd="0" presId="urn:microsoft.com/office/officeart/2005/8/layout/hProcess11"/>
    <dgm:cxn modelId="{FDE671D4-172E-40A0-83EE-4970D5F8C12C}" type="presOf" srcId="{1ACC9D25-2935-4F33-A6E5-B917BE80F04F}" destId="{772D00CB-3169-476A-8450-2EC6E0EAE6DE}" srcOrd="0" destOrd="0" presId="urn:microsoft.com/office/officeart/2005/8/layout/hProcess11"/>
    <dgm:cxn modelId="{F566E183-9BD2-4B78-AA43-74C1DC2EF343}" srcId="{0B5CD55A-46E3-401B-A108-9C364169EEF1}" destId="{08F6EA65-582B-4D37-8C3A-991FDC77401E}" srcOrd="4" destOrd="0" parTransId="{C4596471-081D-479D-A418-94CF6BE59CB1}" sibTransId="{D92FEE4B-052D-49A8-87A3-4C8AB0846130}"/>
    <dgm:cxn modelId="{A13C8620-62DF-47D8-AA8A-2C29EC099E76}" srcId="{0B5CD55A-46E3-401B-A108-9C364169EEF1}" destId="{EF9CB8C9-B908-48C2-811A-5BF604C05348}" srcOrd="0" destOrd="0" parTransId="{8A49EF59-9CAD-48D5-AF76-1F3E5A057C7D}" sibTransId="{BE35FF7A-8007-452E-95AF-3176575477D1}"/>
    <dgm:cxn modelId="{8167212C-1644-4FB2-B7C3-B91075F1D78A}" type="presOf" srcId="{08F6EA65-582B-4D37-8C3A-991FDC77401E}" destId="{F706558C-3535-4AD2-B778-C02B3715FC40}" srcOrd="0" destOrd="0" presId="urn:microsoft.com/office/officeart/2005/8/layout/hProcess11"/>
    <dgm:cxn modelId="{2D03B23B-1028-43D1-BF0E-A5A2C04B6E67}" srcId="{0B5CD55A-46E3-401B-A108-9C364169EEF1}" destId="{BF1635C5-69D9-43D4-B9C6-BC2BF18D1FB8}" srcOrd="1" destOrd="0" parTransId="{C6280B9F-0681-4756-813A-BD132027B54B}" sibTransId="{1544F260-AE44-4E38-93D2-CA0F8E18D3D3}"/>
    <dgm:cxn modelId="{31656F39-64CE-49E9-8AE3-D047FD73C528}" srcId="{0B5CD55A-46E3-401B-A108-9C364169EEF1}" destId="{4B3FC69B-7815-429A-B9D1-2BFF172C70E3}" srcOrd="3" destOrd="0" parTransId="{5859A838-1C32-4F7F-92F1-9AC2820743B5}" sibTransId="{9B437BBB-E4B3-4690-A4C8-09690D9E2944}"/>
    <dgm:cxn modelId="{83FC08E5-153E-48D8-9D7A-9C41D7343AD5}" type="presParOf" srcId="{FE7B54C1-3DE3-4955-B8E1-2F4134812358}" destId="{5EBBA583-B23C-488D-B4A2-770F177A27A0}" srcOrd="0" destOrd="0" presId="urn:microsoft.com/office/officeart/2005/8/layout/hProcess11"/>
    <dgm:cxn modelId="{844BC044-4B6A-46EE-B272-08F670EC56EA}" type="presParOf" srcId="{FE7B54C1-3DE3-4955-B8E1-2F4134812358}" destId="{95B3F31A-9C56-4A7B-BF75-DA1EC279C239}" srcOrd="1" destOrd="0" presId="urn:microsoft.com/office/officeart/2005/8/layout/hProcess11"/>
    <dgm:cxn modelId="{DB2D6DC1-5BF9-4EB6-A55A-163CCA66AA3A}" type="presParOf" srcId="{95B3F31A-9C56-4A7B-BF75-DA1EC279C239}" destId="{703AEB03-8F02-4161-ACBD-2E0708008D44}" srcOrd="0" destOrd="0" presId="urn:microsoft.com/office/officeart/2005/8/layout/hProcess11"/>
    <dgm:cxn modelId="{A96C3934-EB4C-44F0-9CC0-0F4ADE669AE7}" type="presParOf" srcId="{703AEB03-8F02-4161-ACBD-2E0708008D44}" destId="{00553816-6AAB-4762-85BC-7CB0FF3C9FB2}" srcOrd="0" destOrd="0" presId="urn:microsoft.com/office/officeart/2005/8/layout/hProcess11"/>
    <dgm:cxn modelId="{AB47C6E4-9D26-4F02-B095-83BD799F7062}" type="presParOf" srcId="{703AEB03-8F02-4161-ACBD-2E0708008D44}" destId="{29FD4768-7BAE-4F30-B468-F7652A0E22F4}" srcOrd="1" destOrd="0" presId="urn:microsoft.com/office/officeart/2005/8/layout/hProcess11"/>
    <dgm:cxn modelId="{A685B9C7-D763-4D0B-ACA0-055A530271AC}" type="presParOf" srcId="{703AEB03-8F02-4161-ACBD-2E0708008D44}" destId="{B270523F-9B8B-4498-955B-9A694E95772B}" srcOrd="2" destOrd="0" presId="urn:microsoft.com/office/officeart/2005/8/layout/hProcess11"/>
    <dgm:cxn modelId="{E4E1E107-4FB6-4464-A654-E5DB22966476}" type="presParOf" srcId="{95B3F31A-9C56-4A7B-BF75-DA1EC279C239}" destId="{E2849B96-E22F-457A-9E73-C487CC8F9B43}" srcOrd="1" destOrd="0" presId="urn:microsoft.com/office/officeart/2005/8/layout/hProcess11"/>
    <dgm:cxn modelId="{0E8676B9-5A18-414B-B387-7C141BC3B411}" type="presParOf" srcId="{95B3F31A-9C56-4A7B-BF75-DA1EC279C239}" destId="{4E92A740-649E-40F1-88FC-CB8A6696905C}" srcOrd="2" destOrd="0" presId="urn:microsoft.com/office/officeart/2005/8/layout/hProcess11"/>
    <dgm:cxn modelId="{4EDC8533-A0D0-4876-AB93-7F0329048CC2}" type="presParOf" srcId="{4E92A740-649E-40F1-88FC-CB8A6696905C}" destId="{542D4FF5-E8D7-4E62-B4DC-61CA782F442F}" srcOrd="0" destOrd="0" presId="urn:microsoft.com/office/officeart/2005/8/layout/hProcess11"/>
    <dgm:cxn modelId="{BC2BF7A6-C7C7-48C9-9985-5F943F415FAE}" type="presParOf" srcId="{4E92A740-649E-40F1-88FC-CB8A6696905C}" destId="{FFFAD678-A43A-48EA-BC48-DF0E2B86853A}" srcOrd="1" destOrd="0" presId="urn:microsoft.com/office/officeart/2005/8/layout/hProcess11"/>
    <dgm:cxn modelId="{D4E0DC97-A479-4DB0-9B47-9AEB1D053C17}" type="presParOf" srcId="{4E92A740-649E-40F1-88FC-CB8A6696905C}" destId="{1A9E40B2-B085-43D6-8D83-D388EC296156}" srcOrd="2" destOrd="0" presId="urn:microsoft.com/office/officeart/2005/8/layout/hProcess11"/>
    <dgm:cxn modelId="{EE94E09E-D69F-4898-87A6-6B318F31044E}" type="presParOf" srcId="{95B3F31A-9C56-4A7B-BF75-DA1EC279C239}" destId="{E8A09AC4-1FE0-48FD-8A06-F50F24EFD2C8}" srcOrd="3" destOrd="0" presId="urn:microsoft.com/office/officeart/2005/8/layout/hProcess11"/>
    <dgm:cxn modelId="{B6BC7666-EAEC-4AE5-A58C-CF42A923DB87}" type="presParOf" srcId="{95B3F31A-9C56-4A7B-BF75-DA1EC279C239}" destId="{A6D148B1-2D90-423F-A3D4-5415A2235B84}" srcOrd="4" destOrd="0" presId="urn:microsoft.com/office/officeart/2005/8/layout/hProcess11"/>
    <dgm:cxn modelId="{344BC451-F2F3-4F04-AA7B-7F267341FB45}" type="presParOf" srcId="{A6D148B1-2D90-423F-A3D4-5415A2235B84}" destId="{772D00CB-3169-476A-8450-2EC6E0EAE6DE}" srcOrd="0" destOrd="0" presId="urn:microsoft.com/office/officeart/2005/8/layout/hProcess11"/>
    <dgm:cxn modelId="{5F4D8503-97DD-4EC8-8ECD-8186ABDC6D47}" type="presParOf" srcId="{A6D148B1-2D90-423F-A3D4-5415A2235B84}" destId="{D9ED54B5-D1F9-4659-B81E-5CE15BCB1FA8}" srcOrd="1" destOrd="0" presId="urn:microsoft.com/office/officeart/2005/8/layout/hProcess11"/>
    <dgm:cxn modelId="{FF27E104-7AA9-474D-B6DA-13053BF659EA}" type="presParOf" srcId="{A6D148B1-2D90-423F-A3D4-5415A2235B84}" destId="{C3132134-84C4-4496-875E-4F388018CF0F}" srcOrd="2" destOrd="0" presId="urn:microsoft.com/office/officeart/2005/8/layout/hProcess11"/>
    <dgm:cxn modelId="{796CA67F-02DA-4B18-9460-A43EF83E85A5}" type="presParOf" srcId="{95B3F31A-9C56-4A7B-BF75-DA1EC279C239}" destId="{30F2B1E9-7F38-424C-91BF-E280166F9BB7}" srcOrd="5" destOrd="0" presId="urn:microsoft.com/office/officeart/2005/8/layout/hProcess11"/>
    <dgm:cxn modelId="{78C63767-DE0E-4B6F-8653-C4C686E9D408}" type="presParOf" srcId="{95B3F31A-9C56-4A7B-BF75-DA1EC279C239}" destId="{4732E0F6-DCB6-468E-B83C-D8C3B508896D}" srcOrd="6" destOrd="0" presId="urn:microsoft.com/office/officeart/2005/8/layout/hProcess11"/>
    <dgm:cxn modelId="{AF7739EB-96F6-4883-BBDD-78EA8F93B42C}" type="presParOf" srcId="{4732E0F6-DCB6-468E-B83C-D8C3B508896D}" destId="{7449E0B5-5277-4462-B753-8166FCEBBC05}" srcOrd="0" destOrd="0" presId="urn:microsoft.com/office/officeart/2005/8/layout/hProcess11"/>
    <dgm:cxn modelId="{9A71A99C-75CF-4C3D-9E6B-5A2D33077C81}" type="presParOf" srcId="{4732E0F6-DCB6-468E-B83C-D8C3B508896D}" destId="{FDCB9187-57DD-4407-8D3E-F1B74E6A95B0}" srcOrd="1" destOrd="0" presId="urn:microsoft.com/office/officeart/2005/8/layout/hProcess11"/>
    <dgm:cxn modelId="{A5218B23-0B49-495F-A953-F3EA6EB24076}" type="presParOf" srcId="{4732E0F6-DCB6-468E-B83C-D8C3B508896D}" destId="{AB90E596-F3AF-4283-B1A6-E29850CB36AA}" srcOrd="2" destOrd="0" presId="urn:microsoft.com/office/officeart/2005/8/layout/hProcess11"/>
    <dgm:cxn modelId="{2DBD39FC-EA14-4AEF-8498-2E15CBEB6077}" type="presParOf" srcId="{95B3F31A-9C56-4A7B-BF75-DA1EC279C239}" destId="{4BCB9858-1A54-45D8-86F8-D456272A224C}" srcOrd="7" destOrd="0" presId="urn:microsoft.com/office/officeart/2005/8/layout/hProcess11"/>
    <dgm:cxn modelId="{148F0BD4-2BA7-4023-B6A6-0BE0B96EB833}" type="presParOf" srcId="{95B3F31A-9C56-4A7B-BF75-DA1EC279C239}" destId="{F6D1E374-2833-421F-BB1C-6893F0268A68}" srcOrd="8" destOrd="0" presId="urn:microsoft.com/office/officeart/2005/8/layout/hProcess11"/>
    <dgm:cxn modelId="{654DD1D2-E5A7-4093-983E-CDDFBFB1087C}" type="presParOf" srcId="{F6D1E374-2833-421F-BB1C-6893F0268A68}" destId="{F706558C-3535-4AD2-B778-C02B3715FC40}" srcOrd="0" destOrd="0" presId="urn:microsoft.com/office/officeart/2005/8/layout/hProcess11"/>
    <dgm:cxn modelId="{6F70F933-B41B-4B00-A51B-BDFD8287B517}" type="presParOf" srcId="{F6D1E374-2833-421F-BB1C-6893F0268A68}" destId="{5B600F07-BD8E-42C7-8D16-8EA73ECF104F}" srcOrd="1" destOrd="0" presId="urn:microsoft.com/office/officeart/2005/8/layout/hProcess11"/>
    <dgm:cxn modelId="{7D6A5C0E-AEE3-4693-BD79-3A29202CE532}" type="presParOf" srcId="{F6D1E374-2833-421F-BB1C-6893F0268A68}" destId="{64E8B680-940A-415D-80E6-26ED69B291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48396A0-F1BD-43B3-B34B-B0754F376345}">
      <dsp:nvSpPr>
        <dsp:cNvPr id="0" name=""/>
        <dsp:cNvSpPr/>
      </dsp:nvSpPr>
      <dsp:spPr>
        <a:xfrm>
          <a:off x="0" y="0"/>
          <a:ext cx="8496944" cy="1147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Учебной деятельности</a:t>
          </a:r>
        </a:p>
        <a:p>
          <a:pPr lvl="0"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Стипендия за участие в НИР; Модульное обучение</a:t>
          </a:r>
        </a:p>
        <a:p>
          <a:pPr lvl="0" algn="l" defTabSz="1244600"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1814151" y="0"/>
        <a:ext cx="6682792" cy="1147627"/>
      </dsp:txXfrm>
    </dsp:sp>
    <dsp:sp modelId="{D2728B73-2D4D-40D4-BE0C-E2917B41972F}">
      <dsp:nvSpPr>
        <dsp:cNvPr id="0" name=""/>
        <dsp:cNvSpPr/>
      </dsp:nvSpPr>
      <dsp:spPr>
        <a:xfrm>
          <a:off x="114762" y="114762"/>
          <a:ext cx="1699388" cy="91810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AAFD4BD-11A0-43BC-BDBC-423D3EB2D36B}">
      <dsp:nvSpPr>
        <dsp:cNvPr id="0" name=""/>
        <dsp:cNvSpPr/>
      </dsp:nvSpPr>
      <dsp:spPr>
        <a:xfrm>
          <a:off x="0" y="1259968"/>
          <a:ext cx="8496944" cy="1147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Административной структуры</a:t>
          </a:r>
        </a:p>
        <a:p>
          <a:pPr lvl="1"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Самостоятельные институты способные работать на высоко конкурентном рынке</a:t>
          </a:r>
        </a:p>
      </dsp:txBody>
      <dsp:txXfrm>
        <a:off x="1814151" y="1259968"/>
        <a:ext cx="6682792" cy="1147627"/>
      </dsp:txXfrm>
    </dsp:sp>
    <dsp:sp modelId="{2A6299F4-6C70-465E-911A-51E555F6BE36}">
      <dsp:nvSpPr>
        <dsp:cNvPr id="0" name=""/>
        <dsp:cNvSpPr/>
      </dsp:nvSpPr>
      <dsp:spPr>
        <a:xfrm>
          <a:off x="114762" y="1377153"/>
          <a:ext cx="1699388" cy="91810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46DE94A-C361-4343-854C-E15BD857398B}">
      <dsp:nvSpPr>
        <dsp:cNvPr id="0" name=""/>
        <dsp:cNvSpPr/>
      </dsp:nvSpPr>
      <dsp:spPr>
        <a:xfrm>
          <a:off x="0" y="2520281"/>
          <a:ext cx="8496944" cy="11476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Корпоративной культуры</a:t>
          </a:r>
        </a:p>
        <a:p>
          <a:pPr lvl="1" algn="l" defTabSz="1244600">
            <a:lnSpc>
              <a:spcPct val="8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Создание и сохранение традиций студенчества; Проведение регулярных арт выставок, </a:t>
          </a:r>
          <a:r>
            <a:rPr lang="ru-RU" sz="1400" kern="1200" dirty="0" err="1" smtClean="0"/>
            <a:t>перфомансов</a:t>
          </a:r>
          <a:r>
            <a:rPr lang="ru-RU" sz="1400" kern="1200" dirty="0" smtClean="0"/>
            <a:t> и </a:t>
          </a:r>
          <a:r>
            <a:rPr lang="ru-RU" sz="1400" kern="1200" dirty="0" err="1" smtClean="0"/>
            <a:t>биенале</a:t>
          </a:r>
          <a:r>
            <a:rPr lang="ru-RU" sz="1400" kern="1200" dirty="0" smtClean="0"/>
            <a:t>, ориентированных на развитие среды</a:t>
          </a:r>
        </a:p>
        <a:p>
          <a:pPr algn="l" defTabSz="1244600"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1814151" y="2520281"/>
        <a:ext cx="6682792" cy="1147627"/>
      </dsp:txXfrm>
    </dsp:sp>
    <dsp:sp modelId="{32EFF476-EF36-45B7-9E0F-AB5A4E315EAC}">
      <dsp:nvSpPr>
        <dsp:cNvPr id="0" name=""/>
        <dsp:cNvSpPr/>
      </dsp:nvSpPr>
      <dsp:spPr>
        <a:xfrm>
          <a:off x="114762" y="2639543"/>
          <a:ext cx="1699388" cy="918102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01879E0-004B-4572-98C9-8E2D8C7F2D58}">
      <dsp:nvSpPr>
        <dsp:cNvPr id="0" name=""/>
        <dsp:cNvSpPr/>
      </dsp:nvSpPr>
      <dsp:spPr>
        <a:xfrm>
          <a:off x="601689" y="0"/>
          <a:ext cx="5235059" cy="327191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41D24D-AECD-471F-A4C5-FD298FD4005D}">
      <dsp:nvSpPr>
        <dsp:cNvPr id="0" name=""/>
        <dsp:cNvSpPr/>
      </dsp:nvSpPr>
      <dsp:spPr>
        <a:xfrm>
          <a:off x="5007235" y="531171"/>
          <a:ext cx="387394" cy="3873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6BD735-D095-4F9E-BF07-3318E5664ED3}">
      <dsp:nvSpPr>
        <dsp:cNvPr id="0" name=""/>
        <dsp:cNvSpPr/>
      </dsp:nvSpPr>
      <dsp:spPr>
        <a:xfrm>
          <a:off x="929352" y="857240"/>
          <a:ext cx="5626746" cy="2414671"/>
        </a:xfrm>
        <a:prstGeom prst="round2Diag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205272" bIns="0" numCol="1" spcCol="1270" anchor="t" anchorCtr="0">
          <a:noAutofit/>
        </a:bodyPr>
        <a:lstStyle/>
        <a:p>
          <a:pPr lvl="0" algn="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>
              <a:solidFill>
                <a:schemeClr val="accent2">
                  <a:lumMod val="50000"/>
                </a:schemeClr>
              </a:solidFill>
            </a:rPr>
            <a:t>Создание универсальных магистерских программ  в сочетании с модулем отраслевой привязки</a:t>
          </a:r>
          <a:endParaRPr lang="ru-RU" sz="3600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929352" y="857240"/>
        <a:ext cx="5626746" cy="241467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81AD1C-702D-45ED-93AD-66596E8DD957}">
      <dsp:nvSpPr>
        <dsp:cNvPr id="0" name=""/>
        <dsp:cNvSpPr/>
      </dsp:nvSpPr>
      <dsp:spPr>
        <a:xfrm>
          <a:off x="0" y="948593"/>
          <a:ext cx="6624735" cy="1216800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Возможность слушать лекции ведущих преподавателей из Европы </a:t>
          </a:r>
          <a:r>
            <a:rPr lang="en-US" sz="2800" kern="1200" dirty="0" smtClean="0"/>
            <a:t>on-line</a:t>
          </a:r>
          <a:endParaRPr lang="ru-RU" sz="2800" kern="1200" dirty="0"/>
        </a:p>
      </dsp:txBody>
      <dsp:txXfrm>
        <a:off x="0" y="948593"/>
        <a:ext cx="6624735" cy="1216800"/>
      </dsp:txXfrm>
    </dsp:sp>
    <dsp:sp modelId="{92DF316C-48A3-4289-A5FB-2531D6A6AAE7}">
      <dsp:nvSpPr>
        <dsp:cNvPr id="0" name=""/>
        <dsp:cNvSpPr/>
      </dsp:nvSpPr>
      <dsp:spPr>
        <a:xfrm>
          <a:off x="0" y="2347868"/>
          <a:ext cx="6624735" cy="1216800"/>
        </a:xfrm>
        <a:prstGeom prst="roundRect">
          <a:avLst/>
        </a:prstGeom>
        <a:solidFill>
          <a:schemeClr val="accent1">
            <a:shade val="80000"/>
            <a:hueOff val="406879"/>
            <a:satOff val="18945"/>
            <a:lumOff val="26382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marR="0" lvl="0" indent="0" algn="just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3200" kern="1200" dirty="0" smtClean="0"/>
            <a:t>Корпоративное обучение </a:t>
          </a:r>
          <a:r>
            <a:rPr lang="en-US" sz="3200" kern="1200" dirty="0" smtClean="0"/>
            <a:t>on-line</a:t>
          </a:r>
          <a:endParaRPr lang="ru-RU" sz="3200" kern="1200" dirty="0" smtClean="0"/>
        </a:p>
        <a:p>
          <a:pPr lvl="0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kern="1200" dirty="0"/>
        </a:p>
      </dsp:txBody>
      <dsp:txXfrm>
        <a:off x="0" y="2347868"/>
        <a:ext cx="6624735" cy="1216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FAFBEA-01EF-42DF-A7B4-28398C427513}">
      <dsp:nvSpPr>
        <dsp:cNvPr id="0" name=""/>
        <dsp:cNvSpPr/>
      </dsp:nvSpPr>
      <dsp:spPr>
        <a:xfrm>
          <a:off x="-4774280" y="-731764"/>
          <a:ext cx="5686577" cy="5686577"/>
        </a:xfrm>
        <a:prstGeom prst="blockArc">
          <a:avLst>
            <a:gd name="adj1" fmla="val 18900000"/>
            <a:gd name="adj2" fmla="val 2700000"/>
            <a:gd name="adj3" fmla="val 380"/>
          </a:avLst>
        </a:prstGeom>
        <a:noFill/>
        <a:ln w="381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620E87-9B61-4A9B-9BA8-5DC8D8A2B199}">
      <dsp:nvSpPr>
        <dsp:cNvPr id="0" name=""/>
        <dsp:cNvSpPr/>
      </dsp:nvSpPr>
      <dsp:spPr>
        <a:xfrm>
          <a:off x="399235" y="263856"/>
          <a:ext cx="8040009" cy="5280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Налаживание отношений с зарубежными университетами</a:t>
          </a:r>
          <a:endParaRPr lang="ru-RU" sz="2000" kern="1200" dirty="0"/>
        </a:p>
      </dsp:txBody>
      <dsp:txXfrm>
        <a:off x="399235" y="263856"/>
        <a:ext cx="8040009" cy="528050"/>
      </dsp:txXfrm>
    </dsp:sp>
    <dsp:sp modelId="{E4F45003-640C-49C2-8857-82858063EBA8}">
      <dsp:nvSpPr>
        <dsp:cNvPr id="0" name=""/>
        <dsp:cNvSpPr/>
      </dsp:nvSpPr>
      <dsp:spPr>
        <a:xfrm>
          <a:off x="69204" y="197849"/>
          <a:ext cx="660062" cy="66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475F209-1FE6-47FC-B49D-15ABC799A5F0}">
      <dsp:nvSpPr>
        <dsp:cNvPr id="0" name=""/>
        <dsp:cNvSpPr/>
      </dsp:nvSpPr>
      <dsp:spPr>
        <a:xfrm>
          <a:off x="777620" y="1055677"/>
          <a:ext cx="7661623" cy="5280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40" tIns="45720" rIns="45720" bIns="4572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Привлечение иностранных студентов через международную виртуальную лабораторию НОЦ ИНЖЭК</a:t>
          </a:r>
          <a:endParaRPr lang="ru-RU" sz="1800" kern="1200" dirty="0"/>
        </a:p>
      </dsp:txBody>
      <dsp:txXfrm>
        <a:off x="777620" y="1055677"/>
        <a:ext cx="7661623" cy="528050"/>
      </dsp:txXfrm>
    </dsp:sp>
    <dsp:sp modelId="{EF322ED1-043A-4F39-B354-5D5BF522EFFE}">
      <dsp:nvSpPr>
        <dsp:cNvPr id="0" name=""/>
        <dsp:cNvSpPr/>
      </dsp:nvSpPr>
      <dsp:spPr>
        <a:xfrm>
          <a:off x="447589" y="989671"/>
          <a:ext cx="660062" cy="66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3C2B2A6-4548-47F1-A860-F503C986984F}">
      <dsp:nvSpPr>
        <dsp:cNvPr id="0" name=""/>
        <dsp:cNvSpPr/>
      </dsp:nvSpPr>
      <dsp:spPr>
        <a:xfrm>
          <a:off x="893754" y="1847499"/>
          <a:ext cx="7545490" cy="5280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40" tIns="71120" rIns="71120" bIns="7112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/>
            <a:t>Обмен преподавателями</a:t>
          </a:r>
          <a:endParaRPr lang="ru-RU" sz="2800" kern="1200" dirty="0"/>
        </a:p>
      </dsp:txBody>
      <dsp:txXfrm>
        <a:off x="893754" y="1847499"/>
        <a:ext cx="7545490" cy="528050"/>
      </dsp:txXfrm>
    </dsp:sp>
    <dsp:sp modelId="{2492DD02-6B32-44DE-B98C-97E5400ADDAB}">
      <dsp:nvSpPr>
        <dsp:cNvPr id="0" name=""/>
        <dsp:cNvSpPr/>
      </dsp:nvSpPr>
      <dsp:spPr>
        <a:xfrm>
          <a:off x="563723" y="1781493"/>
          <a:ext cx="660062" cy="66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F293798-433F-4027-97E3-A729DE4EB4BF}">
      <dsp:nvSpPr>
        <dsp:cNvPr id="0" name=""/>
        <dsp:cNvSpPr/>
      </dsp:nvSpPr>
      <dsp:spPr>
        <a:xfrm>
          <a:off x="777620" y="2639321"/>
          <a:ext cx="7661623" cy="5280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конференциях для узнаваемости имени университета</a:t>
          </a:r>
          <a:endParaRPr lang="ru-RU" sz="2000" kern="1200" dirty="0"/>
        </a:p>
      </dsp:txBody>
      <dsp:txXfrm>
        <a:off x="777620" y="2639321"/>
        <a:ext cx="7661623" cy="528050"/>
      </dsp:txXfrm>
    </dsp:sp>
    <dsp:sp modelId="{67B64756-5C82-4BF8-83FF-016DDE953348}">
      <dsp:nvSpPr>
        <dsp:cNvPr id="0" name=""/>
        <dsp:cNvSpPr/>
      </dsp:nvSpPr>
      <dsp:spPr>
        <a:xfrm>
          <a:off x="447589" y="2573314"/>
          <a:ext cx="660062" cy="66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A1D15D0-A2A6-4B08-86D4-EAF7B8F256D4}">
      <dsp:nvSpPr>
        <dsp:cNvPr id="0" name=""/>
        <dsp:cNvSpPr/>
      </dsp:nvSpPr>
      <dsp:spPr>
        <a:xfrm>
          <a:off x="399235" y="3431142"/>
          <a:ext cx="8040009" cy="528050"/>
        </a:xfrm>
        <a:prstGeom prst="rect">
          <a:avLst/>
        </a:prstGeom>
        <a:blipFill rotWithShape="0">
          <a:blip xmlns:r="http://schemas.openxmlformats.org/officeDocument/2006/relationships" r:embed="rId1">
            <a:duotone>
              <a:schemeClr val="accent1">
                <a:hueOff val="0"/>
                <a:satOff val="0"/>
                <a:lumOff val="0"/>
                <a:alphaOff val="0"/>
                <a:shade val="40000"/>
              </a:schemeClr>
              <a:schemeClr val="accent1">
                <a:hueOff val="0"/>
                <a:satOff val="0"/>
                <a:lumOff val="0"/>
                <a:alphaOff val="0"/>
                <a:tint val="42000"/>
              </a:schemeClr>
            </a:duotone>
          </a:blip>
          <a:tile tx="0" ty="0" sx="40000" sy="40000" flip="none" algn="tl"/>
        </a:blipFill>
        <a:ln>
          <a:noFill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19140" tIns="50800" rIns="50800" bIns="508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Участие в выставках от имени университета с инновационными идеями</a:t>
          </a:r>
          <a:endParaRPr lang="ru-RU" sz="2000" kern="1200" dirty="0"/>
        </a:p>
      </dsp:txBody>
      <dsp:txXfrm>
        <a:off x="399235" y="3431142"/>
        <a:ext cx="8040009" cy="528050"/>
      </dsp:txXfrm>
    </dsp:sp>
    <dsp:sp modelId="{5E80C2DA-951F-4325-B0B0-CC7209B4DB07}">
      <dsp:nvSpPr>
        <dsp:cNvPr id="0" name=""/>
        <dsp:cNvSpPr/>
      </dsp:nvSpPr>
      <dsp:spPr>
        <a:xfrm>
          <a:off x="69204" y="3365136"/>
          <a:ext cx="660062" cy="66006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95000" rotWithShape="0">
            <a:srgbClr val="000000">
              <a:alpha val="50000"/>
            </a:srgbClr>
          </a:outerShdw>
          <a:softEdge rad="12700"/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155B0-4D05-49AC-9D46-DB096419399C}">
      <dsp:nvSpPr>
        <dsp:cNvPr id="0" name=""/>
        <dsp:cNvSpPr/>
      </dsp:nvSpPr>
      <dsp:spPr>
        <a:xfrm rot="16200000">
          <a:off x="-728618" y="730686"/>
          <a:ext cx="3450696" cy="19893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579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Современный преподаватель, который увлекает и вовлекает !</a:t>
          </a:r>
          <a:endParaRPr lang="ru-RU" sz="1700" kern="1200"/>
        </a:p>
      </dsp:txBody>
      <dsp:txXfrm rot="16200000">
        <a:off x="-728618" y="730686"/>
        <a:ext cx="3450696" cy="1989322"/>
      </dsp:txXfrm>
    </dsp:sp>
    <dsp:sp modelId="{F9598D35-8223-471A-BB16-12DE3749E632}">
      <dsp:nvSpPr>
        <dsp:cNvPr id="0" name=""/>
        <dsp:cNvSpPr/>
      </dsp:nvSpPr>
      <dsp:spPr>
        <a:xfrm rot="16200000">
          <a:off x="1409903" y="730686"/>
          <a:ext cx="3450696" cy="1989322"/>
        </a:xfrm>
        <a:prstGeom prst="flowChartManualOperati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0" tIns="0" rIns="105792" bIns="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/>
            <a:t>Оплата труда преподавателей пропорционально количеству слушающих его лекции</a:t>
          </a:r>
          <a:endParaRPr lang="ru-RU" sz="1700" kern="1200"/>
        </a:p>
      </dsp:txBody>
      <dsp:txXfrm rot="16200000">
        <a:off x="1409903" y="730686"/>
        <a:ext cx="3450696" cy="198932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F00677-12F5-4B96-9327-9E46EA1CCB8D}">
      <dsp:nvSpPr>
        <dsp:cNvPr id="0" name=""/>
        <dsp:cNvSpPr/>
      </dsp:nvSpPr>
      <dsp:spPr>
        <a:xfrm>
          <a:off x="0" y="0"/>
          <a:ext cx="3273813" cy="3273813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0E237D-B05D-405B-BDCA-5C524470A3C1}">
      <dsp:nvSpPr>
        <dsp:cNvPr id="0" name=""/>
        <dsp:cNvSpPr/>
      </dsp:nvSpPr>
      <dsp:spPr>
        <a:xfrm>
          <a:off x="1636906" y="0"/>
          <a:ext cx="5771426" cy="327381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Лучшие выпускники школ, победители олимпиад, НПК</a:t>
          </a:r>
          <a:endParaRPr lang="ru-RU" sz="2000" kern="1200" dirty="0"/>
        </a:p>
      </dsp:txBody>
      <dsp:txXfrm>
        <a:off x="1636906" y="0"/>
        <a:ext cx="5771426" cy="982146"/>
      </dsp:txXfrm>
    </dsp:sp>
    <dsp:sp modelId="{73AD2EB6-D93F-41A5-98D2-0BEB27489894}">
      <dsp:nvSpPr>
        <dsp:cNvPr id="0" name=""/>
        <dsp:cNvSpPr/>
      </dsp:nvSpPr>
      <dsp:spPr>
        <a:xfrm>
          <a:off x="572918" y="982146"/>
          <a:ext cx="2127976" cy="212797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DC287D-58E9-48DA-8C2A-38C1B6657E75}">
      <dsp:nvSpPr>
        <dsp:cNvPr id="0" name=""/>
        <dsp:cNvSpPr/>
      </dsp:nvSpPr>
      <dsp:spPr>
        <a:xfrm>
          <a:off x="1636906" y="982146"/>
          <a:ext cx="5771426" cy="212797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Студенты, заинтересованные в получении престижного и полезного высшего образования</a:t>
          </a:r>
          <a:endParaRPr lang="ru-RU" sz="2000" kern="1200"/>
        </a:p>
      </dsp:txBody>
      <dsp:txXfrm>
        <a:off x="1636906" y="982146"/>
        <a:ext cx="5771426" cy="982142"/>
      </dsp:txXfrm>
    </dsp:sp>
    <dsp:sp modelId="{35989C91-11C9-4DC1-A51A-033CBD8087B6}">
      <dsp:nvSpPr>
        <dsp:cNvPr id="0" name=""/>
        <dsp:cNvSpPr/>
      </dsp:nvSpPr>
      <dsp:spPr>
        <a:xfrm>
          <a:off x="1145835" y="1964288"/>
          <a:ext cx="982142" cy="982142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4CDE46-4B88-4EC2-818B-5905CB1D9AF9}">
      <dsp:nvSpPr>
        <dsp:cNvPr id="0" name=""/>
        <dsp:cNvSpPr/>
      </dsp:nvSpPr>
      <dsp:spPr>
        <a:xfrm>
          <a:off x="1636906" y="1964288"/>
          <a:ext cx="5771426" cy="982142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smtClean="0"/>
            <a:t>Дерзкие, смелые, амбициозные люди</a:t>
          </a:r>
          <a:endParaRPr lang="ru-RU" sz="2000" kern="1200"/>
        </a:p>
      </dsp:txBody>
      <dsp:txXfrm>
        <a:off x="1636906" y="1964288"/>
        <a:ext cx="5771426" cy="98214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C38417-3B05-4371-9928-11FDBF3E0BFF}">
      <dsp:nvSpPr>
        <dsp:cNvPr id="0" name=""/>
        <dsp:cNvSpPr/>
      </dsp:nvSpPr>
      <dsp:spPr>
        <a:xfrm>
          <a:off x="1539689" y="0"/>
          <a:ext cx="4328932" cy="3450696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A96F2-832B-483E-9A3D-3DD79EC0D802}">
      <dsp:nvSpPr>
        <dsp:cNvPr id="0" name=""/>
        <dsp:cNvSpPr/>
      </dsp:nvSpPr>
      <dsp:spPr>
        <a:xfrm>
          <a:off x="99538" y="53223"/>
          <a:ext cx="3427203" cy="14847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Дипломированный специалист способный к наращиванию новых компетенций</a:t>
          </a:r>
          <a:endParaRPr lang="ru-RU" sz="2000" kern="1200" dirty="0"/>
        </a:p>
      </dsp:txBody>
      <dsp:txXfrm>
        <a:off x="99538" y="53223"/>
        <a:ext cx="3427203" cy="1484737"/>
      </dsp:txXfrm>
    </dsp:sp>
    <dsp:sp modelId="{BB1858DF-EA91-4BA1-90B6-76F59CBB0554}">
      <dsp:nvSpPr>
        <dsp:cNvPr id="0" name=""/>
        <dsp:cNvSpPr/>
      </dsp:nvSpPr>
      <dsp:spPr>
        <a:xfrm>
          <a:off x="3843950" y="42830"/>
          <a:ext cx="3516273" cy="14813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Желанный сотрудник для каждого работодателя</a:t>
          </a:r>
          <a:endParaRPr lang="ru-RU" sz="2400" kern="1200" dirty="0"/>
        </a:p>
      </dsp:txBody>
      <dsp:txXfrm>
        <a:off x="3843950" y="42830"/>
        <a:ext cx="3516273" cy="1481314"/>
      </dsp:txXfrm>
    </dsp:sp>
    <dsp:sp modelId="{19E3EF37-1CE9-4452-86F6-E1F16D1CD3F2}">
      <dsp:nvSpPr>
        <dsp:cNvPr id="0" name=""/>
        <dsp:cNvSpPr/>
      </dsp:nvSpPr>
      <dsp:spPr>
        <a:xfrm>
          <a:off x="99531" y="1882023"/>
          <a:ext cx="3392020" cy="145249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Человек, способный к дальнейшему саморазвитию</a:t>
          </a:r>
          <a:endParaRPr lang="ru-RU" sz="2400" kern="1200" dirty="0"/>
        </a:p>
      </dsp:txBody>
      <dsp:txXfrm>
        <a:off x="99531" y="1882023"/>
        <a:ext cx="3392020" cy="1452494"/>
      </dsp:txXfrm>
    </dsp:sp>
    <dsp:sp modelId="{78C23C4F-023E-4BD2-B9BB-76BED273A982}">
      <dsp:nvSpPr>
        <dsp:cNvPr id="0" name=""/>
        <dsp:cNvSpPr/>
      </dsp:nvSpPr>
      <dsp:spPr>
        <a:xfrm>
          <a:off x="3913737" y="1852989"/>
          <a:ext cx="3402979" cy="14364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err="1" smtClean="0"/>
            <a:t>Потенциальн</a:t>
          </a:r>
          <a:r>
            <a:rPr lang="ru-RU" sz="2500" kern="1200" dirty="0" smtClean="0"/>
            <a:t> </a:t>
          </a:r>
          <a:r>
            <a:rPr lang="ru-RU" sz="2500" kern="1200" dirty="0" err="1" smtClean="0"/>
            <a:t>ый</a:t>
          </a:r>
          <a:r>
            <a:rPr lang="ru-RU" sz="2500" kern="1200" dirty="0" smtClean="0"/>
            <a:t> победитель в конкурентной среде</a:t>
          </a:r>
          <a:endParaRPr lang="ru-RU" sz="2500" kern="1200" dirty="0"/>
        </a:p>
      </dsp:txBody>
      <dsp:txXfrm>
        <a:off x="3913737" y="1852989"/>
        <a:ext cx="3402979" cy="1436441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EBBA583-B23C-488D-B4A2-770F177A27A0}">
      <dsp:nvSpPr>
        <dsp:cNvPr id="0" name=""/>
        <dsp:cNvSpPr/>
      </dsp:nvSpPr>
      <dsp:spPr>
        <a:xfrm>
          <a:off x="0" y="873955"/>
          <a:ext cx="6003414" cy="1165274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553816-6AAB-4762-85BC-7CB0FF3C9FB2}">
      <dsp:nvSpPr>
        <dsp:cNvPr id="0" name=""/>
        <dsp:cNvSpPr/>
      </dsp:nvSpPr>
      <dsp:spPr>
        <a:xfrm>
          <a:off x="2374" y="0"/>
          <a:ext cx="1038139" cy="116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Планирование</a:t>
          </a:r>
          <a:endParaRPr lang="ru-RU" sz="1600" kern="1200" dirty="0"/>
        </a:p>
      </dsp:txBody>
      <dsp:txXfrm>
        <a:off x="2374" y="0"/>
        <a:ext cx="1038139" cy="1165274"/>
      </dsp:txXfrm>
    </dsp:sp>
    <dsp:sp modelId="{29FD4768-7BAE-4F30-B468-F7652A0E22F4}">
      <dsp:nvSpPr>
        <dsp:cNvPr id="0" name=""/>
        <dsp:cNvSpPr/>
      </dsp:nvSpPr>
      <dsp:spPr>
        <a:xfrm>
          <a:off x="375784" y="1310933"/>
          <a:ext cx="291318" cy="291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2D4FF5-E8D7-4E62-B4DC-61CA782F442F}">
      <dsp:nvSpPr>
        <dsp:cNvPr id="0" name=""/>
        <dsp:cNvSpPr/>
      </dsp:nvSpPr>
      <dsp:spPr>
        <a:xfrm>
          <a:off x="1092420" y="1747911"/>
          <a:ext cx="1038139" cy="116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Разработка проекта</a:t>
          </a:r>
          <a:endParaRPr lang="ru-RU" sz="1600" kern="1200" dirty="0"/>
        </a:p>
      </dsp:txBody>
      <dsp:txXfrm>
        <a:off x="1092420" y="1747911"/>
        <a:ext cx="1038139" cy="1165274"/>
      </dsp:txXfrm>
    </dsp:sp>
    <dsp:sp modelId="{FFFAD678-A43A-48EA-BC48-DF0E2B86853A}">
      <dsp:nvSpPr>
        <dsp:cNvPr id="0" name=""/>
        <dsp:cNvSpPr/>
      </dsp:nvSpPr>
      <dsp:spPr>
        <a:xfrm>
          <a:off x="1465830" y="1310933"/>
          <a:ext cx="291318" cy="291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2D00CB-3169-476A-8450-2EC6E0EAE6DE}">
      <dsp:nvSpPr>
        <dsp:cNvPr id="0" name=""/>
        <dsp:cNvSpPr/>
      </dsp:nvSpPr>
      <dsp:spPr>
        <a:xfrm>
          <a:off x="2182466" y="0"/>
          <a:ext cx="1038139" cy="116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Получение финансирования</a:t>
          </a:r>
          <a:endParaRPr lang="ru-RU" sz="1600" kern="1200" dirty="0"/>
        </a:p>
      </dsp:txBody>
      <dsp:txXfrm>
        <a:off x="2182466" y="0"/>
        <a:ext cx="1038139" cy="1165274"/>
      </dsp:txXfrm>
    </dsp:sp>
    <dsp:sp modelId="{D9ED54B5-D1F9-4659-B81E-5CE15BCB1FA8}">
      <dsp:nvSpPr>
        <dsp:cNvPr id="0" name=""/>
        <dsp:cNvSpPr/>
      </dsp:nvSpPr>
      <dsp:spPr>
        <a:xfrm>
          <a:off x="2555877" y="1310933"/>
          <a:ext cx="291318" cy="291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49E0B5-5277-4462-B753-8166FCEBBC05}">
      <dsp:nvSpPr>
        <dsp:cNvPr id="0" name=""/>
        <dsp:cNvSpPr/>
      </dsp:nvSpPr>
      <dsp:spPr>
        <a:xfrm>
          <a:off x="3272512" y="1747911"/>
          <a:ext cx="1038139" cy="116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t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Реализация проекта</a:t>
          </a:r>
          <a:endParaRPr lang="ru-RU" sz="1600" kern="1200" dirty="0"/>
        </a:p>
      </dsp:txBody>
      <dsp:txXfrm>
        <a:off x="3272512" y="1747911"/>
        <a:ext cx="1038139" cy="1165274"/>
      </dsp:txXfrm>
    </dsp:sp>
    <dsp:sp modelId="{FDCB9187-57DD-4407-8D3E-F1B74E6A95B0}">
      <dsp:nvSpPr>
        <dsp:cNvPr id="0" name=""/>
        <dsp:cNvSpPr/>
      </dsp:nvSpPr>
      <dsp:spPr>
        <a:xfrm>
          <a:off x="3645923" y="1310933"/>
          <a:ext cx="291318" cy="291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06558C-3535-4AD2-B778-C02B3715FC40}">
      <dsp:nvSpPr>
        <dsp:cNvPr id="0" name=""/>
        <dsp:cNvSpPr/>
      </dsp:nvSpPr>
      <dsp:spPr>
        <a:xfrm>
          <a:off x="4362559" y="0"/>
          <a:ext cx="1038139" cy="11652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b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Достижение цели преобразования</a:t>
          </a:r>
          <a:endParaRPr lang="ru-RU" sz="1600" kern="1200" dirty="0"/>
        </a:p>
      </dsp:txBody>
      <dsp:txXfrm>
        <a:off x="4362559" y="0"/>
        <a:ext cx="1038139" cy="1165274"/>
      </dsp:txXfrm>
    </dsp:sp>
    <dsp:sp modelId="{5B600F07-BD8E-42C7-8D16-8EA73ECF104F}">
      <dsp:nvSpPr>
        <dsp:cNvPr id="0" name=""/>
        <dsp:cNvSpPr/>
      </dsp:nvSpPr>
      <dsp:spPr>
        <a:xfrm>
          <a:off x="4735969" y="1310933"/>
          <a:ext cx="291318" cy="2913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8C77A35-17B7-4867-82F6-A66AB29E782B}" type="datetimeFigureOut">
              <a:rPr lang="ru-RU"/>
              <a:pPr>
                <a:defRPr/>
              </a:pPr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A59ACAA-3E7C-4868-A7AB-73C9B5DBE9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9F389-FDE2-4321-8049-7F43D750F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D3F36-E032-4098-9A15-79755E1931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AA83B-C173-4CB3-B810-D2B1426EC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CB14A-928D-4267-A4F2-FEB5613CD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>
              <a:gd name="T0" fmla="*/ 2700 w 2706"/>
              <a:gd name="T1" fmla="*/ 0 h 640"/>
              <a:gd name="T2" fmla="*/ 2700 w 2706"/>
              <a:gd name="T3" fmla="*/ 0 h 640"/>
              <a:gd name="T4" fmla="*/ 2586 w 2706"/>
              <a:gd name="T5" fmla="*/ 18 h 640"/>
              <a:gd name="T6" fmla="*/ 2470 w 2706"/>
              <a:gd name="T7" fmla="*/ 38 h 640"/>
              <a:gd name="T8" fmla="*/ 2352 w 2706"/>
              <a:gd name="T9" fmla="*/ 60 h 640"/>
              <a:gd name="T10" fmla="*/ 2230 w 2706"/>
              <a:gd name="T11" fmla="*/ 82 h 640"/>
              <a:gd name="T12" fmla="*/ 2106 w 2706"/>
              <a:gd name="T13" fmla="*/ 108 h 640"/>
              <a:gd name="T14" fmla="*/ 1978 w 2706"/>
              <a:gd name="T15" fmla="*/ 134 h 640"/>
              <a:gd name="T16" fmla="*/ 1848 w 2706"/>
              <a:gd name="T17" fmla="*/ 164 h 640"/>
              <a:gd name="T18" fmla="*/ 1714 w 2706"/>
              <a:gd name="T19" fmla="*/ 194 h 640"/>
              <a:gd name="T20" fmla="*/ 1714 w 2706"/>
              <a:gd name="T21" fmla="*/ 194 h 640"/>
              <a:gd name="T22" fmla="*/ 1472 w 2706"/>
              <a:gd name="T23" fmla="*/ 252 h 640"/>
              <a:gd name="T24" fmla="*/ 1236 w 2706"/>
              <a:gd name="T25" fmla="*/ 304 h 640"/>
              <a:gd name="T26" fmla="*/ 1010 w 2706"/>
              <a:gd name="T27" fmla="*/ 352 h 640"/>
              <a:gd name="T28" fmla="*/ 792 w 2706"/>
              <a:gd name="T29" fmla="*/ 398 h 640"/>
              <a:gd name="T30" fmla="*/ 584 w 2706"/>
              <a:gd name="T31" fmla="*/ 438 h 640"/>
              <a:gd name="T32" fmla="*/ 382 w 2706"/>
              <a:gd name="T33" fmla="*/ 474 h 640"/>
              <a:gd name="T34" fmla="*/ 188 w 2706"/>
              <a:gd name="T35" fmla="*/ 508 h 640"/>
              <a:gd name="T36" fmla="*/ 0 w 2706"/>
              <a:gd name="T37" fmla="*/ 538 h 640"/>
              <a:gd name="T38" fmla="*/ 0 w 2706"/>
              <a:gd name="T39" fmla="*/ 538 h 640"/>
              <a:gd name="T40" fmla="*/ 130 w 2706"/>
              <a:gd name="T41" fmla="*/ 556 h 640"/>
              <a:gd name="T42" fmla="*/ 254 w 2706"/>
              <a:gd name="T43" fmla="*/ 572 h 640"/>
              <a:gd name="T44" fmla="*/ 374 w 2706"/>
              <a:gd name="T45" fmla="*/ 586 h 640"/>
              <a:gd name="T46" fmla="*/ 492 w 2706"/>
              <a:gd name="T47" fmla="*/ 598 h 640"/>
              <a:gd name="T48" fmla="*/ 606 w 2706"/>
              <a:gd name="T49" fmla="*/ 610 h 640"/>
              <a:gd name="T50" fmla="*/ 716 w 2706"/>
              <a:gd name="T51" fmla="*/ 618 h 640"/>
              <a:gd name="T52" fmla="*/ 822 w 2706"/>
              <a:gd name="T53" fmla="*/ 626 h 640"/>
              <a:gd name="T54" fmla="*/ 926 w 2706"/>
              <a:gd name="T55" fmla="*/ 632 h 640"/>
              <a:gd name="T56" fmla="*/ 1028 w 2706"/>
              <a:gd name="T57" fmla="*/ 636 h 640"/>
              <a:gd name="T58" fmla="*/ 1126 w 2706"/>
              <a:gd name="T59" fmla="*/ 638 h 640"/>
              <a:gd name="T60" fmla="*/ 1220 w 2706"/>
              <a:gd name="T61" fmla="*/ 640 h 640"/>
              <a:gd name="T62" fmla="*/ 1312 w 2706"/>
              <a:gd name="T63" fmla="*/ 640 h 640"/>
              <a:gd name="T64" fmla="*/ 1402 w 2706"/>
              <a:gd name="T65" fmla="*/ 638 h 640"/>
              <a:gd name="T66" fmla="*/ 1490 w 2706"/>
              <a:gd name="T67" fmla="*/ 636 h 640"/>
              <a:gd name="T68" fmla="*/ 1574 w 2706"/>
              <a:gd name="T69" fmla="*/ 632 h 640"/>
              <a:gd name="T70" fmla="*/ 1656 w 2706"/>
              <a:gd name="T71" fmla="*/ 626 h 640"/>
              <a:gd name="T72" fmla="*/ 1734 w 2706"/>
              <a:gd name="T73" fmla="*/ 620 h 640"/>
              <a:gd name="T74" fmla="*/ 1812 w 2706"/>
              <a:gd name="T75" fmla="*/ 612 h 640"/>
              <a:gd name="T76" fmla="*/ 1886 w 2706"/>
              <a:gd name="T77" fmla="*/ 602 h 640"/>
              <a:gd name="T78" fmla="*/ 1960 w 2706"/>
              <a:gd name="T79" fmla="*/ 592 h 640"/>
              <a:gd name="T80" fmla="*/ 2030 w 2706"/>
              <a:gd name="T81" fmla="*/ 580 h 640"/>
              <a:gd name="T82" fmla="*/ 2100 w 2706"/>
              <a:gd name="T83" fmla="*/ 568 h 640"/>
              <a:gd name="T84" fmla="*/ 2166 w 2706"/>
              <a:gd name="T85" fmla="*/ 554 h 640"/>
              <a:gd name="T86" fmla="*/ 2232 w 2706"/>
              <a:gd name="T87" fmla="*/ 540 h 640"/>
              <a:gd name="T88" fmla="*/ 2296 w 2706"/>
              <a:gd name="T89" fmla="*/ 524 h 640"/>
              <a:gd name="T90" fmla="*/ 2358 w 2706"/>
              <a:gd name="T91" fmla="*/ 508 h 640"/>
              <a:gd name="T92" fmla="*/ 2418 w 2706"/>
              <a:gd name="T93" fmla="*/ 490 h 640"/>
              <a:gd name="T94" fmla="*/ 2478 w 2706"/>
              <a:gd name="T95" fmla="*/ 472 h 640"/>
              <a:gd name="T96" fmla="*/ 2592 w 2706"/>
              <a:gd name="T97" fmla="*/ 432 h 640"/>
              <a:gd name="T98" fmla="*/ 2702 w 2706"/>
              <a:gd name="T99" fmla="*/ 390 h 640"/>
              <a:gd name="T100" fmla="*/ 2702 w 2706"/>
              <a:gd name="T101" fmla="*/ 390 h 640"/>
              <a:gd name="T102" fmla="*/ 2706 w 2706"/>
              <a:gd name="T103" fmla="*/ 388 h 640"/>
              <a:gd name="T104" fmla="*/ 2706 w 2706"/>
              <a:gd name="T105" fmla="*/ 388 h 640"/>
              <a:gd name="T106" fmla="*/ 2706 w 2706"/>
              <a:gd name="T107" fmla="*/ 0 h 640"/>
              <a:gd name="T108" fmla="*/ 2706 w 2706"/>
              <a:gd name="T109" fmla="*/ 0 h 640"/>
              <a:gd name="T110" fmla="*/ 2700 w 2706"/>
              <a:gd name="T111" fmla="*/ 0 h 640"/>
              <a:gd name="T112" fmla="*/ 2700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>
              <a:gd name="T0" fmla="*/ 5216 w 5216"/>
              <a:gd name="T1" fmla="*/ 714 h 762"/>
              <a:gd name="T2" fmla="*/ 4984 w 5216"/>
              <a:gd name="T3" fmla="*/ 686 h 762"/>
              <a:gd name="T4" fmla="*/ 4478 w 5216"/>
              <a:gd name="T5" fmla="*/ 610 h 762"/>
              <a:gd name="T6" fmla="*/ 3914 w 5216"/>
              <a:gd name="T7" fmla="*/ 508 h 762"/>
              <a:gd name="T8" fmla="*/ 3286 w 5216"/>
              <a:gd name="T9" fmla="*/ 374 h 762"/>
              <a:gd name="T10" fmla="*/ 2946 w 5216"/>
              <a:gd name="T11" fmla="*/ 296 h 762"/>
              <a:gd name="T12" fmla="*/ 2682 w 5216"/>
              <a:gd name="T13" fmla="*/ 236 h 762"/>
              <a:gd name="T14" fmla="*/ 2430 w 5216"/>
              <a:gd name="T15" fmla="*/ 184 h 762"/>
              <a:gd name="T16" fmla="*/ 2190 w 5216"/>
              <a:gd name="T17" fmla="*/ 140 h 762"/>
              <a:gd name="T18" fmla="*/ 1960 w 5216"/>
              <a:gd name="T19" fmla="*/ 102 h 762"/>
              <a:gd name="T20" fmla="*/ 1740 w 5216"/>
              <a:gd name="T21" fmla="*/ 72 h 762"/>
              <a:gd name="T22" fmla="*/ 1334 w 5216"/>
              <a:gd name="T23" fmla="*/ 28 h 762"/>
              <a:gd name="T24" fmla="*/ 970 w 5216"/>
              <a:gd name="T25" fmla="*/ 4 h 762"/>
              <a:gd name="T26" fmla="*/ 644 w 5216"/>
              <a:gd name="T27" fmla="*/ 0 h 762"/>
              <a:gd name="T28" fmla="*/ 358 w 5216"/>
              <a:gd name="T29" fmla="*/ 10 h 762"/>
              <a:gd name="T30" fmla="*/ 110 w 5216"/>
              <a:gd name="T31" fmla="*/ 32 h 762"/>
              <a:gd name="T32" fmla="*/ 0 w 5216"/>
              <a:gd name="T33" fmla="*/ 48 h 762"/>
              <a:gd name="T34" fmla="*/ 314 w 5216"/>
              <a:gd name="T35" fmla="*/ 86 h 762"/>
              <a:gd name="T36" fmla="*/ 652 w 5216"/>
              <a:gd name="T37" fmla="*/ 140 h 762"/>
              <a:gd name="T38" fmla="*/ 1014 w 5216"/>
              <a:gd name="T39" fmla="*/ 210 h 762"/>
              <a:gd name="T40" fmla="*/ 1402 w 5216"/>
              <a:gd name="T41" fmla="*/ 296 h 762"/>
              <a:gd name="T42" fmla="*/ 1756 w 5216"/>
              <a:gd name="T43" fmla="*/ 378 h 762"/>
              <a:gd name="T44" fmla="*/ 2408 w 5216"/>
              <a:gd name="T45" fmla="*/ 516 h 762"/>
              <a:gd name="T46" fmla="*/ 2708 w 5216"/>
              <a:gd name="T47" fmla="*/ 572 h 762"/>
              <a:gd name="T48" fmla="*/ 2992 w 5216"/>
              <a:gd name="T49" fmla="*/ 620 h 762"/>
              <a:gd name="T50" fmla="*/ 3260 w 5216"/>
              <a:gd name="T51" fmla="*/ 662 h 762"/>
              <a:gd name="T52" fmla="*/ 3512 w 5216"/>
              <a:gd name="T53" fmla="*/ 694 h 762"/>
              <a:gd name="T54" fmla="*/ 3750 w 5216"/>
              <a:gd name="T55" fmla="*/ 722 h 762"/>
              <a:gd name="T56" fmla="*/ 3974 w 5216"/>
              <a:gd name="T57" fmla="*/ 740 h 762"/>
              <a:gd name="T58" fmla="*/ 4184 w 5216"/>
              <a:gd name="T59" fmla="*/ 754 h 762"/>
              <a:gd name="T60" fmla="*/ 4384 w 5216"/>
              <a:gd name="T61" fmla="*/ 762 h 762"/>
              <a:gd name="T62" fmla="*/ 4570 w 5216"/>
              <a:gd name="T63" fmla="*/ 762 h 762"/>
              <a:gd name="T64" fmla="*/ 4746 w 5216"/>
              <a:gd name="T65" fmla="*/ 758 h 762"/>
              <a:gd name="T66" fmla="*/ 4912 w 5216"/>
              <a:gd name="T67" fmla="*/ 748 h 762"/>
              <a:gd name="T68" fmla="*/ 5068 w 5216"/>
              <a:gd name="T69" fmla="*/ 732 h 762"/>
              <a:gd name="T70" fmla="*/ 5216 w 5216"/>
              <a:gd name="T71" fmla="*/ 714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>
              <a:gd name="T0" fmla="*/ 0 w 5144"/>
              <a:gd name="T1" fmla="*/ 70 h 694"/>
              <a:gd name="T2" fmla="*/ 0 w 5144"/>
              <a:gd name="T3" fmla="*/ 70 h 694"/>
              <a:gd name="T4" fmla="*/ 18 w 5144"/>
              <a:gd name="T5" fmla="*/ 66 h 694"/>
              <a:gd name="T6" fmla="*/ 72 w 5144"/>
              <a:gd name="T7" fmla="*/ 56 h 694"/>
              <a:gd name="T8" fmla="*/ 164 w 5144"/>
              <a:gd name="T9" fmla="*/ 42 h 694"/>
              <a:gd name="T10" fmla="*/ 224 w 5144"/>
              <a:gd name="T11" fmla="*/ 34 h 694"/>
              <a:gd name="T12" fmla="*/ 294 w 5144"/>
              <a:gd name="T13" fmla="*/ 26 h 694"/>
              <a:gd name="T14" fmla="*/ 372 w 5144"/>
              <a:gd name="T15" fmla="*/ 20 h 694"/>
              <a:gd name="T16" fmla="*/ 462 w 5144"/>
              <a:gd name="T17" fmla="*/ 14 h 694"/>
              <a:gd name="T18" fmla="*/ 560 w 5144"/>
              <a:gd name="T19" fmla="*/ 8 h 694"/>
              <a:gd name="T20" fmla="*/ 670 w 5144"/>
              <a:gd name="T21" fmla="*/ 4 h 694"/>
              <a:gd name="T22" fmla="*/ 790 w 5144"/>
              <a:gd name="T23" fmla="*/ 2 h 694"/>
              <a:gd name="T24" fmla="*/ 920 w 5144"/>
              <a:gd name="T25" fmla="*/ 0 h 694"/>
              <a:gd name="T26" fmla="*/ 1060 w 5144"/>
              <a:gd name="T27" fmla="*/ 2 h 694"/>
              <a:gd name="T28" fmla="*/ 1210 w 5144"/>
              <a:gd name="T29" fmla="*/ 6 h 694"/>
              <a:gd name="T30" fmla="*/ 1372 w 5144"/>
              <a:gd name="T31" fmla="*/ 14 h 694"/>
              <a:gd name="T32" fmla="*/ 1544 w 5144"/>
              <a:gd name="T33" fmla="*/ 24 h 694"/>
              <a:gd name="T34" fmla="*/ 1726 w 5144"/>
              <a:gd name="T35" fmla="*/ 40 h 694"/>
              <a:gd name="T36" fmla="*/ 1920 w 5144"/>
              <a:gd name="T37" fmla="*/ 58 h 694"/>
              <a:gd name="T38" fmla="*/ 2126 w 5144"/>
              <a:gd name="T39" fmla="*/ 80 h 694"/>
              <a:gd name="T40" fmla="*/ 2342 w 5144"/>
              <a:gd name="T41" fmla="*/ 106 h 694"/>
              <a:gd name="T42" fmla="*/ 2570 w 5144"/>
              <a:gd name="T43" fmla="*/ 138 h 694"/>
              <a:gd name="T44" fmla="*/ 2808 w 5144"/>
              <a:gd name="T45" fmla="*/ 174 h 694"/>
              <a:gd name="T46" fmla="*/ 3058 w 5144"/>
              <a:gd name="T47" fmla="*/ 216 h 694"/>
              <a:gd name="T48" fmla="*/ 3320 w 5144"/>
              <a:gd name="T49" fmla="*/ 266 h 694"/>
              <a:gd name="T50" fmla="*/ 3594 w 5144"/>
              <a:gd name="T51" fmla="*/ 320 h 694"/>
              <a:gd name="T52" fmla="*/ 3880 w 5144"/>
              <a:gd name="T53" fmla="*/ 380 h 694"/>
              <a:gd name="T54" fmla="*/ 4178 w 5144"/>
              <a:gd name="T55" fmla="*/ 448 h 694"/>
              <a:gd name="T56" fmla="*/ 4488 w 5144"/>
              <a:gd name="T57" fmla="*/ 522 h 694"/>
              <a:gd name="T58" fmla="*/ 4810 w 5144"/>
              <a:gd name="T59" fmla="*/ 604 h 694"/>
              <a:gd name="T60" fmla="*/ 5144 w 5144"/>
              <a:gd name="T61" fmla="*/ 694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>
              <a:gd name="T0" fmla="*/ 0 w 3112"/>
              <a:gd name="T1" fmla="*/ 584 h 584"/>
              <a:gd name="T2" fmla="*/ 0 w 3112"/>
              <a:gd name="T3" fmla="*/ 584 h 584"/>
              <a:gd name="T4" fmla="*/ 90 w 3112"/>
              <a:gd name="T5" fmla="*/ 560 h 584"/>
              <a:gd name="T6" fmla="*/ 336 w 3112"/>
              <a:gd name="T7" fmla="*/ 498 h 584"/>
              <a:gd name="T8" fmla="*/ 506 w 3112"/>
              <a:gd name="T9" fmla="*/ 456 h 584"/>
              <a:gd name="T10" fmla="*/ 702 w 3112"/>
              <a:gd name="T11" fmla="*/ 410 h 584"/>
              <a:gd name="T12" fmla="*/ 920 w 3112"/>
              <a:gd name="T13" fmla="*/ 360 h 584"/>
              <a:gd name="T14" fmla="*/ 1154 w 3112"/>
              <a:gd name="T15" fmla="*/ 306 h 584"/>
              <a:gd name="T16" fmla="*/ 1402 w 3112"/>
              <a:gd name="T17" fmla="*/ 254 h 584"/>
              <a:gd name="T18" fmla="*/ 1656 w 3112"/>
              <a:gd name="T19" fmla="*/ 202 h 584"/>
              <a:gd name="T20" fmla="*/ 1916 w 3112"/>
              <a:gd name="T21" fmla="*/ 154 h 584"/>
              <a:gd name="T22" fmla="*/ 2174 w 3112"/>
              <a:gd name="T23" fmla="*/ 108 h 584"/>
              <a:gd name="T24" fmla="*/ 2302 w 3112"/>
              <a:gd name="T25" fmla="*/ 88 h 584"/>
              <a:gd name="T26" fmla="*/ 2426 w 3112"/>
              <a:gd name="T27" fmla="*/ 68 h 584"/>
              <a:gd name="T28" fmla="*/ 2550 w 3112"/>
              <a:gd name="T29" fmla="*/ 52 h 584"/>
              <a:gd name="T30" fmla="*/ 2670 w 3112"/>
              <a:gd name="T31" fmla="*/ 36 h 584"/>
              <a:gd name="T32" fmla="*/ 2788 w 3112"/>
              <a:gd name="T33" fmla="*/ 24 h 584"/>
              <a:gd name="T34" fmla="*/ 2900 w 3112"/>
              <a:gd name="T35" fmla="*/ 14 h 584"/>
              <a:gd name="T36" fmla="*/ 3008 w 3112"/>
              <a:gd name="T37" fmla="*/ 6 h 584"/>
              <a:gd name="T38" fmla="*/ 3112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>
              <a:gd name="T0" fmla="*/ 8192 w 8196"/>
              <a:gd name="T1" fmla="*/ 512 h 1192"/>
              <a:gd name="T2" fmla="*/ 8040 w 8196"/>
              <a:gd name="T3" fmla="*/ 570 h 1192"/>
              <a:gd name="T4" fmla="*/ 7878 w 8196"/>
              <a:gd name="T5" fmla="*/ 620 h 1192"/>
              <a:gd name="T6" fmla="*/ 7706 w 8196"/>
              <a:gd name="T7" fmla="*/ 666 h 1192"/>
              <a:gd name="T8" fmla="*/ 7522 w 8196"/>
              <a:gd name="T9" fmla="*/ 702 h 1192"/>
              <a:gd name="T10" fmla="*/ 7322 w 8196"/>
              <a:gd name="T11" fmla="*/ 730 h 1192"/>
              <a:gd name="T12" fmla="*/ 7106 w 8196"/>
              <a:gd name="T13" fmla="*/ 750 h 1192"/>
              <a:gd name="T14" fmla="*/ 6872 w 8196"/>
              <a:gd name="T15" fmla="*/ 762 h 1192"/>
              <a:gd name="T16" fmla="*/ 6618 w 8196"/>
              <a:gd name="T17" fmla="*/ 760 h 1192"/>
              <a:gd name="T18" fmla="*/ 6342 w 8196"/>
              <a:gd name="T19" fmla="*/ 750 h 1192"/>
              <a:gd name="T20" fmla="*/ 6042 w 8196"/>
              <a:gd name="T21" fmla="*/ 726 h 1192"/>
              <a:gd name="T22" fmla="*/ 5716 w 8196"/>
              <a:gd name="T23" fmla="*/ 690 h 1192"/>
              <a:gd name="T24" fmla="*/ 5364 w 8196"/>
              <a:gd name="T25" fmla="*/ 642 h 1192"/>
              <a:gd name="T26" fmla="*/ 4982 w 8196"/>
              <a:gd name="T27" fmla="*/ 578 h 1192"/>
              <a:gd name="T28" fmla="*/ 4568 w 8196"/>
              <a:gd name="T29" fmla="*/ 500 h 1192"/>
              <a:gd name="T30" fmla="*/ 4122 w 8196"/>
              <a:gd name="T31" fmla="*/ 406 h 1192"/>
              <a:gd name="T32" fmla="*/ 3640 w 8196"/>
              <a:gd name="T33" fmla="*/ 296 h 1192"/>
              <a:gd name="T34" fmla="*/ 3396 w 8196"/>
              <a:gd name="T35" fmla="*/ 240 h 1192"/>
              <a:gd name="T36" fmla="*/ 2934 w 8196"/>
              <a:gd name="T37" fmla="*/ 148 h 1192"/>
              <a:gd name="T38" fmla="*/ 2512 w 8196"/>
              <a:gd name="T39" fmla="*/ 82 h 1192"/>
              <a:gd name="T40" fmla="*/ 2126 w 8196"/>
              <a:gd name="T41" fmla="*/ 36 h 1192"/>
              <a:gd name="T42" fmla="*/ 1776 w 8196"/>
              <a:gd name="T43" fmla="*/ 10 h 1192"/>
              <a:gd name="T44" fmla="*/ 1462 w 8196"/>
              <a:gd name="T45" fmla="*/ 0 h 1192"/>
              <a:gd name="T46" fmla="*/ 1182 w 8196"/>
              <a:gd name="T47" fmla="*/ 4 h 1192"/>
              <a:gd name="T48" fmla="*/ 934 w 8196"/>
              <a:gd name="T49" fmla="*/ 20 h 1192"/>
              <a:gd name="T50" fmla="*/ 716 w 8196"/>
              <a:gd name="T51" fmla="*/ 44 h 1192"/>
              <a:gd name="T52" fmla="*/ 530 w 8196"/>
              <a:gd name="T53" fmla="*/ 74 h 1192"/>
              <a:gd name="T54" fmla="*/ 374 w 8196"/>
              <a:gd name="T55" fmla="*/ 108 h 1192"/>
              <a:gd name="T56" fmla="*/ 248 w 8196"/>
              <a:gd name="T57" fmla="*/ 144 h 1192"/>
              <a:gd name="T58" fmla="*/ 148 w 8196"/>
              <a:gd name="T59" fmla="*/ 176 h 1192"/>
              <a:gd name="T60" fmla="*/ 48 w 8196"/>
              <a:gd name="T61" fmla="*/ 216 h 1192"/>
              <a:gd name="T62" fmla="*/ 0 w 8196"/>
              <a:gd name="T63" fmla="*/ 240 h 1192"/>
              <a:gd name="T64" fmla="*/ 8192 w 8196"/>
              <a:gd name="T65" fmla="*/ 1192 h 1192"/>
              <a:gd name="T66" fmla="*/ 8196 w 8196"/>
              <a:gd name="T67" fmla="*/ 1186 h 1192"/>
              <a:gd name="T68" fmla="*/ 8196 w 8196"/>
              <a:gd name="T69" fmla="*/ 510 h 1192"/>
              <a:gd name="T70" fmla="*/ 8192 w 8196"/>
              <a:gd name="T71" fmla="*/ 512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EAF3C-2889-4885-9493-19E17284AA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BFB45-EBA7-42AF-8AE3-93191D0A51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AACAA3-D2E5-41D5-BAD7-D64BE6398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DF8E-E34A-43EC-A731-018825C211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D7EB2-7CDB-4AA5-B01A-B4FEF6E9FF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FCFBD-DA68-409F-895E-0B5A8404F0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D42712-1BA1-4B15-871E-439BE68952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033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>
                <a:gd name="T0" fmla="*/ 2700 w 2706"/>
                <a:gd name="T1" fmla="*/ 0 h 640"/>
                <a:gd name="T2" fmla="*/ 2700 w 2706"/>
                <a:gd name="T3" fmla="*/ 0 h 640"/>
                <a:gd name="T4" fmla="*/ 2586 w 2706"/>
                <a:gd name="T5" fmla="*/ 18 h 640"/>
                <a:gd name="T6" fmla="*/ 2470 w 2706"/>
                <a:gd name="T7" fmla="*/ 38 h 640"/>
                <a:gd name="T8" fmla="*/ 2352 w 2706"/>
                <a:gd name="T9" fmla="*/ 60 h 640"/>
                <a:gd name="T10" fmla="*/ 2230 w 2706"/>
                <a:gd name="T11" fmla="*/ 82 h 640"/>
                <a:gd name="T12" fmla="*/ 2106 w 2706"/>
                <a:gd name="T13" fmla="*/ 108 h 640"/>
                <a:gd name="T14" fmla="*/ 1978 w 2706"/>
                <a:gd name="T15" fmla="*/ 134 h 640"/>
                <a:gd name="T16" fmla="*/ 1848 w 2706"/>
                <a:gd name="T17" fmla="*/ 164 h 640"/>
                <a:gd name="T18" fmla="*/ 1714 w 2706"/>
                <a:gd name="T19" fmla="*/ 194 h 640"/>
                <a:gd name="T20" fmla="*/ 1714 w 2706"/>
                <a:gd name="T21" fmla="*/ 194 h 640"/>
                <a:gd name="T22" fmla="*/ 1472 w 2706"/>
                <a:gd name="T23" fmla="*/ 252 h 640"/>
                <a:gd name="T24" fmla="*/ 1236 w 2706"/>
                <a:gd name="T25" fmla="*/ 304 h 640"/>
                <a:gd name="T26" fmla="*/ 1010 w 2706"/>
                <a:gd name="T27" fmla="*/ 352 h 640"/>
                <a:gd name="T28" fmla="*/ 792 w 2706"/>
                <a:gd name="T29" fmla="*/ 398 h 640"/>
                <a:gd name="T30" fmla="*/ 584 w 2706"/>
                <a:gd name="T31" fmla="*/ 438 h 640"/>
                <a:gd name="T32" fmla="*/ 382 w 2706"/>
                <a:gd name="T33" fmla="*/ 474 h 640"/>
                <a:gd name="T34" fmla="*/ 188 w 2706"/>
                <a:gd name="T35" fmla="*/ 508 h 640"/>
                <a:gd name="T36" fmla="*/ 0 w 2706"/>
                <a:gd name="T37" fmla="*/ 538 h 640"/>
                <a:gd name="T38" fmla="*/ 0 w 2706"/>
                <a:gd name="T39" fmla="*/ 538 h 640"/>
                <a:gd name="T40" fmla="*/ 130 w 2706"/>
                <a:gd name="T41" fmla="*/ 556 h 640"/>
                <a:gd name="T42" fmla="*/ 254 w 2706"/>
                <a:gd name="T43" fmla="*/ 572 h 640"/>
                <a:gd name="T44" fmla="*/ 374 w 2706"/>
                <a:gd name="T45" fmla="*/ 586 h 640"/>
                <a:gd name="T46" fmla="*/ 492 w 2706"/>
                <a:gd name="T47" fmla="*/ 598 h 640"/>
                <a:gd name="T48" fmla="*/ 606 w 2706"/>
                <a:gd name="T49" fmla="*/ 610 h 640"/>
                <a:gd name="T50" fmla="*/ 716 w 2706"/>
                <a:gd name="T51" fmla="*/ 618 h 640"/>
                <a:gd name="T52" fmla="*/ 822 w 2706"/>
                <a:gd name="T53" fmla="*/ 626 h 640"/>
                <a:gd name="T54" fmla="*/ 926 w 2706"/>
                <a:gd name="T55" fmla="*/ 632 h 640"/>
                <a:gd name="T56" fmla="*/ 1028 w 2706"/>
                <a:gd name="T57" fmla="*/ 636 h 640"/>
                <a:gd name="T58" fmla="*/ 1126 w 2706"/>
                <a:gd name="T59" fmla="*/ 638 h 640"/>
                <a:gd name="T60" fmla="*/ 1220 w 2706"/>
                <a:gd name="T61" fmla="*/ 640 h 640"/>
                <a:gd name="T62" fmla="*/ 1312 w 2706"/>
                <a:gd name="T63" fmla="*/ 640 h 640"/>
                <a:gd name="T64" fmla="*/ 1402 w 2706"/>
                <a:gd name="T65" fmla="*/ 638 h 640"/>
                <a:gd name="T66" fmla="*/ 1490 w 2706"/>
                <a:gd name="T67" fmla="*/ 636 h 640"/>
                <a:gd name="T68" fmla="*/ 1574 w 2706"/>
                <a:gd name="T69" fmla="*/ 632 h 640"/>
                <a:gd name="T70" fmla="*/ 1656 w 2706"/>
                <a:gd name="T71" fmla="*/ 626 h 640"/>
                <a:gd name="T72" fmla="*/ 1734 w 2706"/>
                <a:gd name="T73" fmla="*/ 620 h 640"/>
                <a:gd name="T74" fmla="*/ 1812 w 2706"/>
                <a:gd name="T75" fmla="*/ 612 h 640"/>
                <a:gd name="T76" fmla="*/ 1886 w 2706"/>
                <a:gd name="T77" fmla="*/ 602 h 640"/>
                <a:gd name="T78" fmla="*/ 1960 w 2706"/>
                <a:gd name="T79" fmla="*/ 592 h 640"/>
                <a:gd name="T80" fmla="*/ 2030 w 2706"/>
                <a:gd name="T81" fmla="*/ 580 h 640"/>
                <a:gd name="T82" fmla="*/ 2100 w 2706"/>
                <a:gd name="T83" fmla="*/ 568 h 640"/>
                <a:gd name="T84" fmla="*/ 2166 w 2706"/>
                <a:gd name="T85" fmla="*/ 554 h 640"/>
                <a:gd name="T86" fmla="*/ 2232 w 2706"/>
                <a:gd name="T87" fmla="*/ 540 h 640"/>
                <a:gd name="T88" fmla="*/ 2296 w 2706"/>
                <a:gd name="T89" fmla="*/ 524 h 640"/>
                <a:gd name="T90" fmla="*/ 2358 w 2706"/>
                <a:gd name="T91" fmla="*/ 508 h 640"/>
                <a:gd name="T92" fmla="*/ 2418 w 2706"/>
                <a:gd name="T93" fmla="*/ 490 h 640"/>
                <a:gd name="T94" fmla="*/ 2478 w 2706"/>
                <a:gd name="T95" fmla="*/ 472 h 640"/>
                <a:gd name="T96" fmla="*/ 2592 w 2706"/>
                <a:gd name="T97" fmla="*/ 432 h 640"/>
                <a:gd name="T98" fmla="*/ 2702 w 2706"/>
                <a:gd name="T99" fmla="*/ 390 h 640"/>
                <a:gd name="T100" fmla="*/ 2702 w 2706"/>
                <a:gd name="T101" fmla="*/ 390 h 640"/>
                <a:gd name="T102" fmla="*/ 2706 w 2706"/>
                <a:gd name="T103" fmla="*/ 388 h 640"/>
                <a:gd name="T104" fmla="*/ 2706 w 2706"/>
                <a:gd name="T105" fmla="*/ 388 h 640"/>
                <a:gd name="T106" fmla="*/ 2706 w 2706"/>
                <a:gd name="T107" fmla="*/ 0 h 640"/>
                <a:gd name="T108" fmla="*/ 2706 w 2706"/>
                <a:gd name="T109" fmla="*/ 0 h 640"/>
                <a:gd name="T110" fmla="*/ 2700 w 2706"/>
                <a:gd name="T111" fmla="*/ 0 h 640"/>
                <a:gd name="T112" fmla="*/ 2700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4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>
                <a:gd name="T0" fmla="*/ 5216 w 5216"/>
                <a:gd name="T1" fmla="*/ 714 h 762"/>
                <a:gd name="T2" fmla="*/ 4984 w 5216"/>
                <a:gd name="T3" fmla="*/ 686 h 762"/>
                <a:gd name="T4" fmla="*/ 4478 w 5216"/>
                <a:gd name="T5" fmla="*/ 610 h 762"/>
                <a:gd name="T6" fmla="*/ 3914 w 5216"/>
                <a:gd name="T7" fmla="*/ 508 h 762"/>
                <a:gd name="T8" fmla="*/ 3286 w 5216"/>
                <a:gd name="T9" fmla="*/ 374 h 762"/>
                <a:gd name="T10" fmla="*/ 2946 w 5216"/>
                <a:gd name="T11" fmla="*/ 296 h 762"/>
                <a:gd name="T12" fmla="*/ 2682 w 5216"/>
                <a:gd name="T13" fmla="*/ 236 h 762"/>
                <a:gd name="T14" fmla="*/ 2430 w 5216"/>
                <a:gd name="T15" fmla="*/ 184 h 762"/>
                <a:gd name="T16" fmla="*/ 2190 w 5216"/>
                <a:gd name="T17" fmla="*/ 140 h 762"/>
                <a:gd name="T18" fmla="*/ 1960 w 5216"/>
                <a:gd name="T19" fmla="*/ 102 h 762"/>
                <a:gd name="T20" fmla="*/ 1740 w 5216"/>
                <a:gd name="T21" fmla="*/ 72 h 762"/>
                <a:gd name="T22" fmla="*/ 1334 w 5216"/>
                <a:gd name="T23" fmla="*/ 28 h 762"/>
                <a:gd name="T24" fmla="*/ 970 w 5216"/>
                <a:gd name="T25" fmla="*/ 4 h 762"/>
                <a:gd name="T26" fmla="*/ 644 w 5216"/>
                <a:gd name="T27" fmla="*/ 0 h 762"/>
                <a:gd name="T28" fmla="*/ 358 w 5216"/>
                <a:gd name="T29" fmla="*/ 10 h 762"/>
                <a:gd name="T30" fmla="*/ 110 w 5216"/>
                <a:gd name="T31" fmla="*/ 32 h 762"/>
                <a:gd name="T32" fmla="*/ 0 w 5216"/>
                <a:gd name="T33" fmla="*/ 48 h 762"/>
                <a:gd name="T34" fmla="*/ 314 w 5216"/>
                <a:gd name="T35" fmla="*/ 86 h 762"/>
                <a:gd name="T36" fmla="*/ 652 w 5216"/>
                <a:gd name="T37" fmla="*/ 140 h 762"/>
                <a:gd name="T38" fmla="*/ 1014 w 5216"/>
                <a:gd name="T39" fmla="*/ 210 h 762"/>
                <a:gd name="T40" fmla="*/ 1402 w 5216"/>
                <a:gd name="T41" fmla="*/ 296 h 762"/>
                <a:gd name="T42" fmla="*/ 1756 w 5216"/>
                <a:gd name="T43" fmla="*/ 378 h 762"/>
                <a:gd name="T44" fmla="*/ 2408 w 5216"/>
                <a:gd name="T45" fmla="*/ 516 h 762"/>
                <a:gd name="T46" fmla="*/ 2708 w 5216"/>
                <a:gd name="T47" fmla="*/ 572 h 762"/>
                <a:gd name="T48" fmla="*/ 2992 w 5216"/>
                <a:gd name="T49" fmla="*/ 620 h 762"/>
                <a:gd name="T50" fmla="*/ 3260 w 5216"/>
                <a:gd name="T51" fmla="*/ 662 h 762"/>
                <a:gd name="T52" fmla="*/ 3512 w 5216"/>
                <a:gd name="T53" fmla="*/ 694 h 762"/>
                <a:gd name="T54" fmla="*/ 3750 w 5216"/>
                <a:gd name="T55" fmla="*/ 722 h 762"/>
                <a:gd name="T56" fmla="*/ 3974 w 5216"/>
                <a:gd name="T57" fmla="*/ 740 h 762"/>
                <a:gd name="T58" fmla="*/ 4184 w 5216"/>
                <a:gd name="T59" fmla="*/ 754 h 762"/>
                <a:gd name="T60" fmla="*/ 4384 w 5216"/>
                <a:gd name="T61" fmla="*/ 762 h 762"/>
                <a:gd name="T62" fmla="*/ 4570 w 5216"/>
                <a:gd name="T63" fmla="*/ 762 h 762"/>
                <a:gd name="T64" fmla="*/ 4746 w 5216"/>
                <a:gd name="T65" fmla="*/ 758 h 762"/>
                <a:gd name="T66" fmla="*/ 4912 w 5216"/>
                <a:gd name="T67" fmla="*/ 748 h 762"/>
                <a:gd name="T68" fmla="*/ 5068 w 5216"/>
                <a:gd name="T69" fmla="*/ 732 h 762"/>
                <a:gd name="T70" fmla="*/ 5216 w 5216"/>
                <a:gd name="T71" fmla="*/ 714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5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>
                <a:gd name="T0" fmla="*/ 0 w 5144"/>
                <a:gd name="T1" fmla="*/ 70 h 694"/>
                <a:gd name="T2" fmla="*/ 0 w 5144"/>
                <a:gd name="T3" fmla="*/ 70 h 694"/>
                <a:gd name="T4" fmla="*/ 18 w 5144"/>
                <a:gd name="T5" fmla="*/ 66 h 694"/>
                <a:gd name="T6" fmla="*/ 72 w 5144"/>
                <a:gd name="T7" fmla="*/ 56 h 694"/>
                <a:gd name="T8" fmla="*/ 164 w 5144"/>
                <a:gd name="T9" fmla="*/ 42 h 694"/>
                <a:gd name="T10" fmla="*/ 224 w 5144"/>
                <a:gd name="T11" fmla="*/ 34 h 694"/>
                <a:gd name="T12" fmla="*/ 294 w 5144"/>
                <a:gd name="T13" fmla="*/ 26 h 694"/>
                <a:gd name="T14" fmla="*/ 372 w 5144"/>
                <a:gd name="T15" fmla="*/ 20 h 694"/>
                <a:gd name="T16" fmla="*/ 462 w 5144"/>
                <a:gd name="T17" fmla="*/ 14 h 694"/>
                <a:gd name="T18" fmla="*/ 560 w 5144"/>
                <a:gd name="T19" fmla="*/ 8 h 694"/>
                <a:gd name="T20" fmla="*/ 670 w 5144"/>
                <a:gd name="T21" fmla="*/ 4 h 694"/>
                <a:gd name="T22" fmla="*/ 790 w 5144"/>
                <a:gd name="T23" fmla="*/ 2 h 694"/>
                <a:gd name="T24" fmla="*/ 920 w 5144"/>
                <a:gd name="T25" fmla="*/ 0 h 694"/>
                <a:gd name="T26" fmla="*/ 1060 w 5144"/>
                <a:gd name="T27" fmla="*/ 2 h 694"/>
                <a:gd name="T28" fmla="*/ 1210 w 5144"/>
                <a:gd name="T29" fmla="*/ 6 h 694"/>
                <a:gd name="T30" fmla="*/ 1372 w 5144"/>
                <a:gd name="T31" fmla="*/ 14 h 694"/>
                <a:gd name="T32" fmla="*/ 1544 w 5144"/>
                <a:gd name="T33" fmla="*/ 24 h 694"/>
                <a:gd name="T34" fmla="*/ 1726 w 5144"/>
                <a:gd name="T35" fmla="*/ 40 h 694"/>
                <a:gd name="T36" fmla="*/ 1920 w 5144"/>
                <a:gd name="T37" fmla="*/ 58 h 694"/>
                <a:gd name="T38" fmla="*/ 2126 w 5144"/>
                <a:gd name="T39" fmla="*/ 80 h 694"/>
                <a:gd name="T40" fmla="*/ 2342 w 5144"/>
                <a:gd name="T41" fmla="*/ 106 h 694"/>
                <a:gd name="T42" fmla="*/ 2570 w 5144"/>
                <a:gd name="T43" fmla="*/ 138 h 694"/>
                <a:gd name="T44" fmla="*/ 2808 w 5144"/>
                <a:gd name="T45" fmla="*/ 174 h 694"/>
                <a:gd name="T46" fmla="*/ 3058 w 5144"/>
                <a:gd name="T47" fmla="*/ 216 h 694"/>
                <a:gd name="T48" fmla="*/ 3320 w 5144"/>
                <a:gd name="T49" fmla="*/ 266 h 694"/>
                <a:gd name="T50" fmla="*/ 3594 w 5144"/>
                <a:gd name="T51" fmla="*/ 320 h 694"/>
                <a:gd name="T52" fmla="*/ 3880 w 5144"/>
                <a:gd name="T53" fmla="*/ 380 h 694"/>
                <a:gd name="T54" fmla="*/ 4178 w 5144"/>
                <a:gd name="T55" fmla="*/ 448 h 694"/>
                <a:gd name="T56" fmla="*/ 4488 w 5144"/>
                <a:gd name="T57" fmla="*/ 522 h 694"/>
                <a:gd name="T58" fmla="*/ 4810 w 5144"/>
                <a:gd name="T59" fmla="*/ 604 h 694"/>
                <a:gd name="T60" fmla="*/ 5144 w 5144"/>
                <a:gd name="T61" fmla="*/ 694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36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>
                <a:gd name="T0" fmla="*/ 0 w 3112"/>
                <a:gd name="T1" fmla="*/ 584 h 584"/>
                <a:gd name="T2" fmla="*/ 0 w 3112"/>
                <a:gd name="T3" fmla="*/ 584 h 584"/>
                <a:gd name="T4" fmla="*/ 90 w 3112"/>
                <a:gd name="T5" fmla="*/ 560 h 584"/>
                <a:gd name="T6" fmla="*/ 336 w 3112"/>
                <a:gd name="T7" fmla="*/ 498 h 584"/>
                <a:gd name="T8" fmla="*/ 506 w 3112"/>
                <a:gd name="T9" fmla="*/ 456 h 584"/>
                <a:gd name="T10" fmla="*/ 702 w 3112"/>
                <a:gd name="T11" fmla="*/ 410 h 584"/>
                <a:gd name="T12" fmla="*/ 920 w 3112"/>
                <a:gd name="T13" fmla="*/ 360 h 584"/>
                <a:gd name="T14" fmla="*/ 1154 w 3112"/>
                <a:gd name="T15" fmla="*/ 306 h 584"/>
                <a:gd name="T16" fmla="*/ 1402 w 3112"/>
                <a:gd name="T17" fmla="*/ 254 h 584"/>
                <a:gd name="T18" fmla="*/ 1656 w 3112"/>
                <a:gd name="T19" fmla="*/ 202 h 584"/>
                <a:gd name="T20" fmla="*/ 1916 w 3112"/>
                <a:gd name="T21" fmla="*/ 154 h 584"/>
                <a:gd name="T22" fmla="*/ 2174 w 3112"/>
                <a:gd name="T23" fmla="*/ 108 h 584"/>
                <a:gd name="T24" fmla="*/ 2302 w 3112"/>
                <a:gd name="T25" fmla="*/ 88 h 584"/>
                <a:gd name="T26" fmla="*/ 2426 w 3112"/>
                <a:gd name="T27" fmla="*/ 68 h 584"/>
                <a:gd name="T28" fmla="*/ 2550 w 3112"/>
                <a:gd name="T29" fmla="*/ 52 h 584"/>
                <a:gd name="T30" fmla="*/ 2670 w 3112"/>
                <a:gd name="T31" fmla="*/ 36 h 584"/>
                <a:gd name="T32" fmla="*/ 2788 w 3112"/>
                <a:gd name="T33" fmla="*/ 24 h 584"/>
                <a:gd name="T34" fmla="*/ 2900 w 3112"/>
                <a:gd name="T35" fmla="*/ 14 h 584"/>
                <a:gd name="T36" fmla="*/ 3008 w 3112"/>
                <a:gd name="T37" fmla="*/ 6 h 584"/>
                <a:gd name="T38" fmla="*/ 3112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 useBgFill="1">
          <p:nvSpPr>
            <p:cNvPr id="1037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8192 w 8196"/>
                <a:gd name="T1" fmla="*/ 512 h 1192"/>
                <a:gd name="T2" fmla="*/ 8040 w 8196"/>
                <a:gd name="T3" fmla="*/ 570 h 1192"/>
                <a:gd name="T4" fmla="*/ 7878 w 8196"/>
                <a:gd name="T5" fmla="*/ 620 h 1192"/>
                <a:gd name="T6" fmla="*/ 7706 w 8196"/>
                <a:gd name="T7" fmla="*/ 666 h 1192"/>
                <a:gd name="T8" fmla="*/ 7522 w 8196"/>
                <a:gd name="T9" fmla="*/ 702 h 1192"/>
                <a:gd name="T10" fmla="*/ 7322 w 8196"/>
                <a:gd name="T11" fmla="*/ 730 h 1192"/>
                <a:gd name="T12" fmla="*/ 7106 w 8196"/>
                <a:gd name="T13" fmla="*/ 750 h 1192"/>
                <a:gd name="T14" fmla="*/ 6872 w 8196"/>
                <a:gd name="T15" fmla="*/ 762 h 1192"/>
                <a:gd name="T16" fmla="*/ 6618 w 8196"/>
                <a:gd name="T17" fmla="*/ 760 h 1192"/>
                <a:gd name="T18" fmla="*/ 6342 w 8196"/>
                <a:gd name="T19" fmla="*/ 750 h 1192"/>
                <a:gd name="T20" fmla="*/ 6042 w 8196"/>
                <a:gd name="T21" fmla="*/ 726 h 1192"/>
                <a:gd name="T22" fmla="*/ 5716 w 8196"/>
                <a:gd name="T23" fmla="*/ 690 h 1192"/>
                <a:gd name="T24" fmla="*/ 5364 w 8196"/>
                <a:gd name="T25" fmla="*/ 642 h 1192"/>
                <a:gd name="T26" fmla="*/ 4982 w 8196"/>
                <a:gd name="T27" fmla="*/ 578 h 1192"/>
                <a:gd name="T28" fmla="*/ 4568 w 8196"/>
                <a:gd name="T29" fmla="*/ 500 h 1192"/>
                <a:gd name="T30" fmla="*/ 4122 w 8196"/>
                <a:gd name="T31" fmla="*/ 406 h 1192"/>
                <a:gd name="T32" fmla="*/ 3640 w 8196"/>
                <a:gd name="T33" fmla="*/ 296 h 1192"/>
                <a:gd name="T34" fmla="*/ 3396 w 8196"/>
                <a:gd name="T35" fmla="*/ 240 h 1192"/>
                <a:gd name="T36" fmla="*/ 2934 w 8196"/>
                <a:gd name="T37" fmla="*/ 148 h 1192"/>
                <a:gd name="T38" fmla="*/ 2512 w 8196"/>
                <a:gd name="T39" fmla="*/ 82 h 1192"/>
                <a:gd name="T40" fmla="*/ 2126 w 8196"/>
                <a:gd name="T41" fmla="*/ 36 h 1192"/>
                <a:gd name="T42" fmla="*/ 1776 w 8196"/>
                <a:gd name="T43" fmla="*/ 10 h 1192"/>
                <a:gd name="T44" fmla="*/ 1462 w 8196"/>
                <a:gd name="T45" fmla="*/ 0 h 1192"/>
                <a:gd name="T46" fmla="*/ 1182 w 8196"/>
                <a:gd name="T47" fmla="*/ 4 h 1192"/>
                <a:gd name="T48" fmla="*/ 934 w 8196"/>
                <a:gd name="T49" fmla="*/ 20 h 1192"/>
                <a:gd name="T50" fmla="*/ 716 w 8196"/>
                <a:gd name="T51" fmla="*/ 44 h 1192"/>
                <a:gd name="T52" fmla="*/ 530 w 8196"/>
                <a:gd name="T53" fmla="*/ 74 h 1192"/>
                <a:gd name="T54" fmla="*/ 374 w 8196"/>
                <a:gd name="T55" fmla="*/ 108 h 1192"/>
                <a:gd name="T56" fmla="*/ 248 w 8196"/>
                <a:gd name="T57" fmla="*/ 144 h 1192"/>
                <a:gd name="T58" fmla="*/ 148 w 8196"/>
                <a:gd name="T59" fmla="*/ 176 h 1192"/>
                <a:gd name="T60" fmla="*/ 48 w 8196"/>
                <a:gd name="T61" fmla="*/ 216 h 1192"/>
                <a:gd name="T62" fmla="*/ 0 w 8196"/>
                <a:gd name="T63" fmla="*/ 240 h 1192"/>
                <a:gd name="T64" fmla="*/ 8192 w 8196"/>
                <a:gd name="T65" fmla="*/ 1192 h 1192"/>
                <a:gd name="T66" fmla="*/ 8196 w 8196"/>
                <a:gd name="T67" fmla="*/ 1186 h 1192"/>
                <a:gd name="T68" fmla="*/ 8196 w 8196"/>
                <a:gd name="T69" fmla="*/ 510 h 1192"/>
                <a:gd name="T70" fmla="*/ 8192 w 8196"/>
                <a:gd name="T71" fmla="*/ 512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23E0A8C-34F6-4C13-974D-DF2848C5C0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1" r:id="rId2"/>
    <p:sldLayoutId id="2147483937" r:id="rId3"/>
    <p:sldLayoutId id="2147483932" r:id="rId4"/>
    <p:sldLayoutId id="2147483933" r:id="rId5"/>
    <p:sldLayoutId id="2147483934" r:id="rId6"/>
    <p:sldLayoutId id="2147483938" r:id="rId7"/>
    <p:sldLayoutId id="2147483939" r:id="rId8"/>
    <p:sldLayoutId id="2147483940" r:id="rId9"/>
    <p:sldLayoutId id="2147483935" r:id="rId10"/>
    <p:sldLayoutId id="214748394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8.xml"/><Relationship Id="rId7" Type="http://schemas.openxmlformats.org/officeDocument/2006/relationships/image" Target="../media/image4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7.jpeg"/><Relationship Id="rId4" Type="http://schemas.openxmlformats.org/officeDocument/2006/relationships/diagramLayout" Target="../diagrams/layout1.xml"/><Relationship Id="rId9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4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diagramLayout" Target="../diagrams/layout5.xml"/><Relationship Id="rId7" Type="http://schemas.openxmlformats.org/officeDocument/2006/relationships/image" Target="../media/image4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4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4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41475" y="981075"/>
            <a:ext cx="6799263" cy="1893888"/>
          </a:xfrm>
        </p:spPr>
        <p:txBody>
          <a:bodyPr/>
          <a:lstStyle/>
          <a:p>
            <a:pPr eaLnBrk="1" hangingPunct="1"/>
            <a:r>
              <a:rPr lang="ru-RU" sz="5400" b="1" smtClean="0"/>
              <a:t>Университет мечты- траектория развития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4437063"/>
            <a:ext cx="6400800" cy="1752600"/>
          </a:xfrm>
        </p:spPr>
        <p:txBody>
          <a:bodyPr/>
          <a:lstStyle/>
          <a:p>
            <a:pPr eaLnBrk="1" hangingPunct="1"/>
            <a:r>
              <a:rPr lang="ru-RU" smtClean="0">
                <a:latin typeface="Arial Black" pitchFamily="34" charset="0"/>
              </a:rPr>
              <a:t>Команда магистров </a:t>
            </a:r>
          </a:p>
          <a:p>
            <a:pPr eaLnBrk="1" hangingPunct="1"/>
            <a:r>
              <a:rPr lang="en-US" smtClean="0">
                <a:latin typeface="Arial Black" pitchFamily="34" charset="0"/>
              </a:rPr>
              <a:t>I</a:t>
            </a:r>
            <a:r>
              <a:rPr lang="ru-RU" smtClean="0">
                <a:latin typeface="Arial Black" pitchFamily="34" charset="0"/>
              </a:rPr>
              <a:t> курс</a:t>
            </a: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755650" y="5373688"/>
            <a:ext cx="5194300" cy="1395412"/>
            <a:chOff x="755576" y="5374074"/>
            <a:chExt cx="5193673" cy="1395684"/>
          </a:xfrm>
        </p:grpSpPr>
        <p:pic>
          <p:nvPicPr>
            <p:cNvPr id="2053" name="Picture 5" descr="E:\Без имени-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5374074"/>
              <a:ext cx="177143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3" name="Прямоугольник 2"/>
            <p:cNvSpPr/>
            <p:nvPr/>
          </p:nvSpPr>
          <p:spPr>
            <a:xfrm>
              <a:off x="764673" y="5958294"/>
              <a:ext cx="5184576" cy="584775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6"/>
          <p:cNvGraphicFramePr>
            <a:graphicFrameLocks noGrp="1"/>
          </p:cNvGraphicFramePr>
          <p:nvPr>
            <p:ph idx="1"/>
          </p:nvPr>
        </p:nvGraphicFramePr>
        <p:xfrm>
          <a:off x="754266" y="2986147"/>
          <a:ext cx="6003414" cy="29131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94EF80-AFEE-437D-9F6C-F921B8DE65A4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17412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Этапы развития </a:t>
            </a:r>
          </a:p>
        </p:txBody>
      </p:sp>
      <p:grpSp>
        <p:nvGrpSpPr>
          <p:cNvPr id="2" name="Группа 8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10" name="Picture 5" descr="E:\Без имени-1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grpSp>
        <p:nvGrpSpPr>
          <p:cNvPr id="3" name="Группа 11"/>
          <p:cNvGrpSpPr>
            <a:grpSpLocks/>
          </p:cNvGrpSpPr>
          <p:nvPr/>
        </p:nvGrpSpPr>
        <p:grpSpPr bwMode="auto">
          <a:xfrm>
            <a:off x="6300788" y="3635375"/>
            <a:ext cx="2592387" cy="1177925"/>
            <a:chOff x="755576" y="5374074"/>
            <a:chExt cx="5308632" cy="1423715"/>
          </a:xfrm>
        </p:grpSpPr>
        <p:pic>
          <p:nvPicPr>
            <p:cNvPr id="13" name="Picture 5" descr="E:\Без имени-1.gif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55576" y="5374074"/>
              <a:ext cx="1771711" cy="139493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879632" y="5902974"/>
              <a:ext cx="5184576" cy="894815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24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2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6D7722-F33E-4E46-913D-1EB2041695C6}" type="slidenum">
              <a:rPr lang="ru-RU" smtClean="0"/>
              <a:pPr/>
              <a:t>11</a:t>
            </a:fld>
            <a:endParaRPr lang="ru-RU" smtClean="0"/>
          </a:p>
        </p:txBody>
      </p:sp>
      <p:sp>
        <p:nvSpPr>
          <p:cNvPr id="18435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Состав команды</a:t>
            </a:r>
          </a:p>
        </p:txBody>
      </p:sp>
      <p:grpSp>
        <p:nvGrpSpPr>
          <p:cNvPr id="3" name="Группа 8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10" name="Picture 5" descr="E:\Без имени-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11" name="Прямоугольник 10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grpSp>
        <p:nvGrpSpPr>
          <p:cNvPr id="18437" name="Группа 11"/>
          <p:cNvGrpSpPr>
            <a:grpSpLocks/>
          </p:cNvGrpSpPr>
          <p:nvPr/>
        </p:nvGrpSpPr>
        <p:grpSpPr bwMode="auto">
          <a:xfrm>
            <a:off x="4105275" y="2924175"/>
            <a:ext cx="5091113" cy="1851025"/>
            <a:chOff x="755576" y="5374074"/>
            <a:chExt cx="5644926" cy="1395684"/>
          </a:xfrm>
        </p:grpSpPr>
        <p:pic>
          <p:nvPicPr>
            <p:cNvPr id="13" name="Picture 5" descr="E:\Без имени-1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5374074"/>
              <a:ext cx="1770750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14" name="Прямоугольник 13"/>
            <p:cNvSpPr/>
            <p:nvPr/>
          </p:nvSpPr>
          <p:spPr>
            <a:xfrm>
              <a:off x="1215926" y="6030126"/>
              <a:ext cx="5184576" cy="440962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32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50" y="2892425"/>
            <a:ext cx="4203700" cy="3344863"/>
          </a:xfrm>
        </p:spPr>
        <p:txBody>
          <a:bodyPr rtlCol="0"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Чистполов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Дмитрий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Головинец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Виктор</a:t>
            </a:r>
            <a:endParaRPr lang="ru-RU" sz="3600" b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Лукин Александр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Нестеров Константин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err="1" smtClean="0">
                <a:solidFill>
                  <a:schemeClr val="accent2">
                    <a:lumMod val="50000"/>
                  </a:schemeClr>
                </a:solidFill>
              </a:rPr>
              <a:t>Маклыгин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Сергей</a:t>
            </a:r>
          </a:p>
          <a:p>
            <a:pPr marL="0" indent="0" eaLnBrk="1" fontAlgn="auto" hangingPunct="1">
              <a:spcAft>
                <a:spcPts val="0"/>
              </a:spcAft>
              <a:buFont typeface="Symbol" pitchFamily="18" charset="2"/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Южакова Ирина</a:t>
            </a:r>
          </a:p>
          <a:p>
            <a:pPr marL="274320" indent="-274320"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03C8AD2-ABA1-4EF4-882E-B4035C686882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Реорганизация университета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8" name="Picture 5" descr="E:\Без имени-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graphicFrame>
        <p:nvGraphicFramePr>
          <p:cNvPr id="3" name="Схема 2"/>
          <p:cNvGraphicFramePr/>
          <p:nvPr/>
        </p:nvGraphicFramePr>
        <p:xfrm>
          <a:off x="395536" y="2780928"/>
          <a:ext cx="8496944" cy="36724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9222" name="Picture 4" descr="E:\Картонки\i.jpe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84213" y="5472113"/>
            <a:ext cx="1360487" cy="84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5" descr="E:\Картонки\plan_jpg_1318954926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92138" y="2941638"/>
            <a:ext cx="1512887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7" descr="E:\Картонки\c14c61ea264bc27eb106f3ae0b5a2c19_XL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654050" y="4217988"/>
            <a:ext cx="145097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74D148E-248F-45B4-A495-0828D8ED9D77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Определение направления развития университета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8" name="Picture 5" descr="E:\Без имени-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graphicFrame>
        <p:nvGraphicFramePr>
          <p:cNvPr id="6" name="Схема 5"/>
          <p:cNvGraphicFramePr/>
          <p:nvPr/>
        </p:nvGraphicFramePr>
        <p:xfrm>
          <a:off x="745704" y="2996952"/>
          <a:ext cx="7157788" cy="32719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1403648" y="2852977"/>
            <a:ext cx="6264696" cy="3870083"/>
          </a:xfrm>
          <a:prstGeom prst="rect">
            <a:avLst/>
          </a:prstGeom>
          <a:noFill/>
          <a:ln>
            <a:noFill/>
          </a:ln>
          <a:effectLst>
            <a:glow>
              <a:schemeClr val="bg1"/>
            </a:glow>
            <a:outerShdw dist="35921" dir="2700000" algn="ctr" rotWithShape="0">
              <a:schemeClr val="bg2"/>
            </a:outerShdw>
            <a:softEdge rad="1028700"/>
          </a:effectLst>
          <a:extLst>
            <a:ext uri="{909E8E84-426E-40DD-AFC4-6F175D3DCCD1}"/>
            <a:ext uri="{91240B29-F687-4F45-9708-019B960494DF}"/>
          </a:extLst>
        </p:spPr>
      </p:pic>
      <p:sp>
        <p:nvSpPr>
          <p:cNvPr id="11267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30045D-7720-4AC9-B323-B7C4D0D0BD15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Реорганизация </a:t>
            </a:r>
            <a:r>
              <a:rPr lang="en-US" dirty="0"/>
              <a:t>PR-</a:t>
            </a:r>
            <a:r>
              <a:rPr lang="ru-RU" dirty="0"/>
              <a:t>службы университета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926" y="2852936"/>
            <a:ext cx="8749511" cy="169277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Слышишь «</a:t>
            </a:r>
            <a:r>
              <a:rPr lang="ru-RU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УрФУ</a:t>
            </a: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 – </a:t>
            </a:r>
            <a:b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думаешь «успешная карьера»!</a:t>
            </a:r>
          </a:p>
          <a:p>
            <a:pPr algn="ctr">
              <a:defRPr/>
            </a:pPr>
            <a:r>
              <a:rPr lang="ru-RU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</a:p>
        </p:txBody>
      </p:sp>
      <p:grpSp>
        <p:nvGrpSpPr>
          <p:cNvPr id="2" name="Группа 7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9" name="Picture 5" descr="E:\Без имени-1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10" name="Прямоугольник 9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78AC10-AD47-400D-8875-1A8F76D98F6B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Активизация  дистанционного обучения</a:t>
            </a:r>
            <a:endParaRPr lang="ru-RU" dirty="0"/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8" name="Picture 5" descr="E:\Без имени-1.g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graphicFrame>
        <p:nvGraphicFramePr>
          <p:cNvPr id="3" name="Схема 2"/>
          <p:cNvGraphicFramePr/>
          <p:nvPr/>
        </p:nvGraphicFramePr>
        <p:xfrm>
          <a:off x="323529" y="2120367"/>
          <a:ext cx="6624735" cy="4508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294" name="Picture 4" descr="E:\Картонки\препод.jpeg"/>
          <p:cNvPicPr>
            <a:picLocks noChangeAspect="1" noChangeArrowheads="1"/>
          </p:cNvPicPr>
          <p:nvPr/>
        </p:nvPicPr>
        <p:blipFill>
          <a:blip r:embed="rId8" cstate="print"/>
          <a:srcRect l="15092" r="23718"/>
          <a:stretch>
            <a:fillRect/>
          </a:stretch>
        </p:blipFill>
        <p:spPr bwMode="auto">
          <a:xfrm>
            <a:off x="7092950" y="3141663"/>
            <a:ext cx="1938338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395536" y="2374302"/>
          <a:ext cx="8496943" cy="4223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315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4C65ACD-DD18-49FD-A829-F95B470E146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Авторитет </a:t>
            </a:r>
            <a:r>
              <a:rPr lang="ru-RU" dirty="0"/>
              <a:t>дипломов </a:t>
            </a:r>
            <a:r>
              <a:rPr lang="ru-RU" dirty="0" smtClean="0"/>
              <a:t>университета </a:t>
            </a:r>
            <a:r>
              <a:rPr lang="ru-RU" dirty="0"/>
              <a:t>в Европе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8" name="Picture 5" descr="E:\Без имени-1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Grp="1"/>
          </p:cNvGraphicFramePr>
          <p:nvPr>
            <p:ph idx="1"/>
          </p:nvPr>
        </p:nvGraphicFramePr>
        <p:xfrm>
          <a:off x="872067" y="2675467"/>
          <a:ext cx="4131981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9534D5A-DB05-4054-BE03-31A745C9F2CE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Образ преподавателя</a:t>
            </a:r>
          </a:p>
        </p:txBody>
      </p:sp>
      <p:grpSp>
        <p:nvGrpSpPr>
          <p:cNvPr id="2" name="Группа 6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8" name="Picture 5" descr="E:\Без имени-1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9" name="Прямоугольник 8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pic>
        <p:nvPicPr>
          <p:cNvPr id="14342" name="Picture 4" descr="E:\мутный преподаватель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19700" y="2924175"/>
            <a:ext cx="3670300" cy="310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Объект 8"/>
          <p:cNvGraphicFramePr>
            <a:graphicFrameLocks noGrp="1"/>
          </p:cNvGraphicFramePr>
          <p:nvPr>
            <p:ph idx="1"/>
          </p:nvPr>
        </p:nvGraphicFramePr>
        <p:xfrm>
          <a:off x="872067" y="2675467"/>
          <a:ext cx="7408333" cy="32738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5363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2FECEE-3F37-47B1-9AA7-629AAF2DF43E}" type="slidenum">
              <a:rPr lang="ru-RU" smtClean="0"/>
              <a:pPr/>
              <a:t>8</a:t>
            </a:fld>
            <a:endParaRPr lang="ru-RU" smtClean="0"/>
          </a:p>
        </p:txBody>
      </p:sp>
      <p:sp>
        <p:nvSpPr>
          <p:cNvPr id="1536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Образ абитуриента</a:t>
            </a:r>
          </a:p>
        </p:txBody>
      </p:sp>
      <p:grpSp>
        <p:nvGrpSpPr>
          <p:cNvPr id="2" name="Группа 4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6" name="Picture 5" descr="E:\Без имени-1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120015" y="6093296"/>
            <a:ext cx="902398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cap="all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Победа в конкуренции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Объект 9"/>
          <p:cNvGraphicFramePr>
            <a:graphicFrameLocks noGrp="1"/>
          </p:cNvGraphicFramePr>
          <p:nvPr>
            <p:ph idx="1"/>
          </p:nvPr>
        </p:nvGraphicFramePr>
        <p:xfrm>
          <a:off x="872067" y="2675467"/>
          <a:ext cx="7408333" cy="34506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387" name="Номер слайда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2148723-C90A-4FDE-97F3-1E5C17236E91}" type="slidenum">
              <a:rPr lang="ru-RU" smtClean="0"/>
              <a:pPr/>
              <a:t>9</a:t>
            </a:fld>
            <a:endParaRPr lang="ru-RU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Образ выпускника – мечта для бизнеса</a:t>
            </a:r>
            <a:endParaRPr lang="ru-RU" dirty="0"/>
          </a:p>
        </p:txBody>
      </p:sp>
      <p:grpSp>
        <p:nvGrpSpPr>
          <p:cNvPr id="3" name="Группа 4"/>
          <p:cNvGrpSpPr>
            <a:grpSpLocks/>
          </p:cNvGrpSpPr>
          <p:nvPr/>
        </p:nvGrpSpPr>
        <p:grpSpPr bwMode="auto">
          <a:xfrm>
            <a:off x="684213" y="1770063"/>
            <a:ext cx="2659062" cy="700087"/>
            <a:chOff x="755576" y="5374074"/>
            <a:chExt cx="5308632" cy="1395684"/>
          </a:xfrm>
        </p:grpSpPr>
        <p:pic>
          <p:nvPicPr>
            <p:cNvPr id="6" name="Picture 5" descr="E:\Без имени-1.gif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755576" y="5374074"/>
              <a:ext cx="1771656" cy="1395684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extLst>
              <a:ext uri="{909E8E84-426E-40DD-AFC4-6F175D3DCCD1}"/>
            </a:extLst>
          </p:spPr>
        </p:pic>
        <p:sp>
          <p:nvSpPr>
            <p:cNvPr id="7" name="Прямоугольник 6"/>
            <p:cNvSpPr/>
            <p:nvPr/>
          </p:nvSpPr>
          <p:spPr>
            <a:xfrm>
              <a:off x="879631" y="5902974"/>
              <a:ext cx="5184577" cy="675924"/>
            </a:xfrm>
            <a:prstGeom prst="rect">
              <a:avLst/>
            </a:prstGeom>
            <a:noFill/>
          </p:spPr>
          <p:txBody>
            <a:bodyPr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>
                <a:defRPr/>
              </a:pPr>
              <a:r>
                <a:rPr lang="ru-RU" sz="1600" b="1" spc="50" dirty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</a:rPr>
                <a:t>Университет мечты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671</TotalTime>
  <Words>264</Words>
  <Application>Microsoft Office PowerPoint</Application>
  <PresentationFormat>Экран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Tahoma</vt:lpstr>
      <vt:lpstr>Arial</vt:lpstr>
      <vt:lpstr>Candara</vt:lpstr>
      <vt:lpstr>Symbol</vt:lpstr>
      <vt:lpstr>Calibri</vt:lpstr>
      <vt:lpstr>Arial Black</vt:lpstr>
      <vt:lpstr>Волна</vt:lpstr>
      <vt:lpstr>Университет мечты- траектория развития </vt:lpstr>
      <vt:lpstr>Реорганизация университета</vt:lpstr>
      <vt:lpstr>Определение направления развития университета</vt:lpstr>
      <vt:lpstr>Реорганизация PR-службы университета</vt:lpstr>
      <vt:lpstr>Активизация  дистанционного обучения</vt:lpstr>
      <vt:lpstr>Авторитет дипломов университета в Европе</vt:lpstr>
      <vt:lpstr>Образ преподавателя</vt:lpstr>
      <vt:lpstr>Образ абитуриента</vt:lpstr>
      <vt:lpstr>Образ выпускника – мечта для бизнеса</vt:lpstr>
      <vt:lpstr>Этапы развития </vt:lpstr>
      <vt:lpstr>Состав команды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Университет мечты- траектория развития, обеспечивающая прорыв и лидерство</dc:title>
  <dc:creator>Sergey</dc:creator>
  <cp:lastModifiedBy>mr.Rogers</cp:lastModifiedBy>
  <cp:revision>32</cp:revision>
  <dcterms:created xsi:type="dcterms:W3CDTF">2012-12-05T11:14:38Z</dcterms:created>
  <dcterms:modified xsi:type="dcterms:W3CDTF">2012-12-23T05:57:37Z</dcterms:modified>
</cp:coreProperties>
</file>